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85" r:id="rId2"/>
    <p:sldId id="286" r:id="rId3"/>
    <p:sldId id="287" r:id="rId4"/>
    <p:sldId id="288" r:id="rId5"/>
  </p:sldIdLst>
  <p:sldSz cx="9906000" cy="6858000" type="A4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7"/>
  </p:normalViewPr>
  <p:slideViewPr>
    <p:cSldViewPr snapToGrid="0">
      <p:cViewPr>
        <p:scale>
          <a:sx n="99" d="100"/>
          <a:sy n="99" d="100"/>
        </p:scale>
        <p:origin x="176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01308-DA0A-8D4E-A3E9-F6346EEA1EDA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80CE0-713C-ED48-8D72-AA684406B6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6237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>
          <a:extLst>
            <a:ext uri="{FF2B5EF4-FFF2-40B4-BE49-F238E27FC236}">
              <a16:creationId xmlns:a16="http://schemas.microsoft.com/office/drawing/2014/main" id="{9F398311-CAC8-A0B6-4C29-9AA8D5F5D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746cac2e7_0_555:notes">
            <a:extLst>
              <a:ext uri="{FF2B5EF4-FFF2-40B4-BE49-F238E27FC236}">
                <a16:creationId xmlns:a16="http://schemas.microsoft.com/office/drawing/2014/main" id="{88E9AA78-B1A6-7039-D836-5C85A0492A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f746cac2e7_0_555:notes">
            <a:extLst>
              <a:ext uri="{FF2B5EF4-FFF2-40B4-BE49-F238E27FC236}">
                <a16:creationId xmlns:a16="http://schemas.microsoft.com/office/drawing/2014/main" id="{FD7BE38B-70F6-2208-3AFB-F93C34385B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g3f746cac2e7_0_555:notes">
            <a:extLst>
              <a:ext uri="{FF2B5EF4-FFF2-40B4-BE49-F238E27FC236}">
                <a16:creationId xmlns:a16="http://schemas.microsoft.com/office/drawing/2014/main" id="{F54C0153-954B-2426-1717-B1001F371BC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2586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>
          <a:extLst>
            <a:ext uri="{FF2B5EF4-FFF2-40B4-BE49-F238E27FC236}">
              <a16:creationId xmlns:a16="http://schemas.microsoft.com/office/drawing/2014/main" id="{2A1308FF-116B-FB7B-9AED-CAC6A4D49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746cac2e7_0_555:notes">
            <a:extLst>
              <a:ext uri="{FF2B5EF4-FFF2-40B4-BE49-F238E27FC236}">
                <a16:creationId xmlns:a16="http://schemas.microsoft.com/office/drawing/2014/main" id="{16D37BC7-86A3-620F-CAC9-CB237EE539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f746cac2e7_0_555:notes">
            <a:extLst>
              <a:ext uri="{FF2B5EF4-FFF2-40B4-BE49-F238E27FC236}">
                <a16:creationId xmlns:a16="http://schemas.microsoft.com/office/drawing/2014/main" id="{E57BC7E9-9B73-4FBE-4879-49B8DAF6CA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g3f746cac2e7_0_555:notes">
            <a:extLst>
              <a:ext uri="{FF2B5EF4-FFF2-40B4-BE49-F238E27FC236}">
                <a16:creationId xmlns:a16="http://schemas.microsoft.com/office/drawing/2014/main" id="{34A944C0-A3FB-A67F-03FA-42D041F9A1F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0133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>
          <a:extLst>
            <a:ext uri="{FF2B5EF4-FFF2-40B4-BE49-F238E27FC236}">
              <a16:creationId xmlns:a16="http://schemas.microsoft.com/office/drawing/2014/main" id="{9A557439-A20F-DC82-06EF-EE010079B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746cac2e7_0_555:notes">
            <a:extLst>
              <a:ext uri="{FF2B5EF4-FFF2-40B4-BE49-F238E27FC236}">
                <a16:creationId xmlns:a16="http://schemas.microsoft.com/office/drawing/2014/main" id="{71537A4F-FEA5-B9D0-8490-7A0A858BA2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f746cac2e7_0_555:notes">
            <a:extLst>
              <a:ext uri="{FF2B5EF4-FFF2-40B4-BE49-F238E27FC236}">
                <a16:creationId xmlns:a16="http://schemas.microsoft.com/office/drawing/2014/main" id="{F6171716-52D5-EBBB-FC68-1FE00E7A22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g3f746cac2e7_0_555:notes">
            <a:extLst>
              <a:ext uri="{FF2B5EF4-FFF2-40B4-BE49-F238E27FC236}">
                <a16:creationId xmlns:a16="http://schemas.microsoft.com/office/drawing/2014/main" id="{5CC7084B-FE0E-C3D8-C44F-2BB8D6A3494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1288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>
          <a:extLst>
            <a:ext uri="{FF2B5EF4-FFF2-40B4-BE49-F238E27FC236}">
              <a16:creationId xmlns:a16="http://schemas.microsoft.com/office/drawing/2014/main" id="{D85AEF7D-636F-B949-A4B3-E380AA602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746cac2e7_0_555:notes">
            <a:extLst>
              <a:ext uri="{FF2B5EF4-FFF2-40B4-BE49-F238E27FC236}">
                <a16:creationId xmlns:a16="http://schemas.microsoft.com/office/drawing/2014/main" id="{FEFD97CB-C55E-C760-F6B6-BE5654EC5A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f746cac2e7_0_555:notes">
            <a:extLst>
              <a:ext uri="{FF2B5EF4-FFF2-40B4-BE49-F238E27FC236}">
                <a16:creationId xmlns:a16="http://schemas.microsoft.com/office/drawing/2014/main" id="{5F014C7D-211E-5AE9-B8B4-04269DF701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g3f746cac2e7_0_555:notes">
            <a:extLst>
              <a:ext uri="{FF2B5EF4-FFF2-40B4-BE49-F238E27FC236}">
                <a16:creationId xmlns:a16="http://schemas.microsoft.com/office/drawing/2014/main" id="{D8A56B00-A3DA-FFCF-8C0C-6693E2EFE12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1197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5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9906002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"/>
          <p:cNvSpPr txBox="1">
            <a:spLocks noGrp="1"/>
          </p:cNvSpPr>
          <p:nvPr>
            <p:ph type="ctrTitle"/>
          </p:nvPr>
        </p:nvSpPr>
        <p:spPr>
          <a:xfrm>
            <a:off x="337684" y="992767"/>
            <a:ext cx="9230650" cy="27372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1"/>
          </p:nvPr>
        </p:nvSpPr>
        <p:spPr>
          <a:xfrm>
            <a:off x="337675" y="3778833"/>
            <a:ext cx="9230650" cy="1057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24" name="Google Shape;24;p5" title="Logo Origin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34467" y="292375"/>
            <a:ext cx="727498" cy="4149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1045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1">
  <p:cSld name="Slide de título 1 2 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>
            <a:spLocks noGrp="1"/>
          </p:cNvSpPr>
          <p:nvPr>
            <p:ph type="ctrTitle"/>
          </p:nvPr>
        </p:nvSpPr>
        <p:spPr>
          <a:xfrm>
            <a:off x="337684" y="992767"/>
            <a:ext cx="9230650" cy="27372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ubTitle" idx="1"/>
          </p:nvPr>
        </p:nvSpPr>
        <p:spPr>
          <a:xfrm>
            <a:off x="337675" y="3778833"/>
            <a:ext cx="9230650" cy="1057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9" name="Google Shape;79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0537" y="6053529"/>
            <a:ext cx="572937" cy="352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0897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337675" y="2867800"/>
            <a:ext cx="9230650" cy="11224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2pPr>
            <a:lvl3pPr lvl="2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3pPr>
            <a:lvl4pPr lvl="3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4pPr>
            <a:lvl5pPr lvl="4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5pPr>
            <a:lvl6pPr lvl="5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6pPr>
            <a:lvl7pPr lvl="6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7pPr>
            <a:lvl8pPr lvl="7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8pPr>
            <a:lvl9pPr lvl="8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270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9230650" cy="4555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22" lvl="0" indent="-311173">
              <a:spcBef>
                <a:spcPts val="0"/>
              </a:spcBef>
              <a:spcAft>
                <a:spcPts val="0"/>
              </a:spcAft>
              <a:buSzPts val="3750"/>
              <a:buChar char="●"/>
              <a:defRPr sz="2500"/>
            </a:lvl1pPr>
            <a:lvl2pPr marL="609645" lvl="1" indent="-273071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2pPr>
            <a:lvl3pPr marL="914468" lvl="2" indent="-273071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3pPr>
            <a:lvl4pPr marL="1219292" lvl="3" indent="-273071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1900"/>
            </a:lvl4pPr>
            <a:lvl5pPr marL="1524114" lvl="4" indent="-273071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5pPr>
            <a:lvl6pPr marL="1828937" lvl="5" indent="-273071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6pPr>
            <a:lvl7pPr marL="2133760" lvl="6" indent="-273071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1900"/>
            </a:lvl7pPr>
            <a:lvl8pPr marL="2438583" lvl="7" indent="-273071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8pPr>
            <a:lvl9pPr marL="2743405" lvl="8" indent="-273071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84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body" idx="1"/>
          </p:nvPr>
        </p:nvSpPr>
        <p:spPr>
          <a:xfrm>
            <a:off x="337676" y="1536633"/>
            <a:ext cx="4333225" cy="4555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22" lvl="0" indent="-279421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2000"/>
            </a:lvl1pPr>
            <a:lvl2pPr marL="609645" lvl="1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2pPr>
            <a:lvl3pPr marL="914468" lvl="2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3pPr>
            <a:lvl4pPr marL="1219292" lvl="3" indent="-26037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4pPr>
            <a:lvl5pPr marL="1524114" lvl="4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5pPr>
            <a:lvl6pPr marL="1828937" lvl="5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6pPr>
            <a:lvl7pPr marL="2133760" lvl="6" indent="-26037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7pPr>
            <a:lvl8pPr marL="2438583" lvl="7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8pPr>
            <a:lvl9pPr marL="2743405" lvl="8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2"/>
          </p:nvPr>
        </p:nvSpPr>
        <p:spPr>
          <a:xfrm>
            <a:off x="5235101" y="1536633"/>
            <a:ext cx="4333225" cy="4555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22" lvl="0" indent="-279421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2000"/>
            </a:lvl1pPr>
            <a:lvl2pPr marL="609645" lvl="1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2pPr>
            <a:lvl3pPr marL="914468" lvl="2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3pPr>
            <a:lvl4pPr marL="1219292" lvl="3" indent="-26037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4pPr>
            <a:lvl5pPr marL="1524114" lvl="4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5pPr>
            <a:lvl6pPr marL="1828937" lvl="5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6pPr>
            <a:lvl7pPr marL="2133760" lvl="6" indent="-26037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7pPr>
            <a:lvl8pPr marL="2438583" lvl="7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8pPr>
            <a:lvl9pPr marL="2743405" lvl="8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868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2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337675" y="740800"/>
            <a:ext cx="3042000" cy="10076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1pPr>
            <a:lvl2pPr lvl="1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2pPr>
            <a:lvl3pPr lvl="2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3pPr>
            <a:lvl4pPr lvl="3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4pPr>
            <a:lvl5pPr lvl="4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5pPr>
            <a:lvl6pPr lvl="5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6pPr>
            <a:lvl7pPr lvl="6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7pPr>
            <a:lvl8pPr lvl="7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8pPr>
            <a:lvl9pPr lvl="8">
              <a:spcBef>
                <a:spcPts val="0"/>
              </a:spcBef>
              <a:spcAft>
                <a:spcPts val="0"/>
              </a:spcAft>
              <a:buSzPts val="4950"/>
              <a:buNone/>
              <a:defRPr sz="3300"/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337675" y="1852800"/>
            <a:ext cx="3042000" cy="4239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22" lvl="0" indent="-26037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1pPr>
            <a:lvl2pPr marL="609645" lvl="1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2pPr>
            <a:lvl3pPr marL="914468" lvl="2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3pPr>
            <a:lvl4pPr marL="1219292" lvl="3" indent="-26037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4pPr>
            <a:lvl5pPr marL="1524114" lvl="4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5pPr>
            <a:lvl6pPr marL="1828937" lvl="5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6pPr>
            <a:lvl7pPr marL="2133760" lvl="6" indent="-26037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7pPr>
            <a:lvl8pPr marL="2438583" lvl="7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8pPr>
            <a:lvl9pPr marL="2743405" lvl="8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239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531104" y="600200"/>
            <a:ext cx="6898450" cy="54544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1pPr>
            <a:lvl2pPr lvl="1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2pPr>
            <a:lvl3pPr lvl="2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3pPr>
            <a:lvl4pPr lvl="3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4pPr>
            <a:lvl5pPr lvl="4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5pPr>
            <a:lvl6pPr lvl="5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6pPr>
            <a:lvl7pPr lvl="6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7pPr>
            <a:lvl8pPr lvl="7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8pPr>
            <a:lvl9pPr lvl="8">
              <a:spcBef>
                <a:spcPts val="0"/>
              </a:spcBef>
              <a:spcAft>
                <a:spcPts val="0"/>
              </a:spcAft>
              <a:buSzPts val="9750"/>
              <a:buNone/>
              <a:defRPr sz="6500"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95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/>
          <p:nvPr/>
        </p:nvSpPr>
        <p:spPr>
          <a:xfrm>
            <a:off x="4953000" y="-167"/>
            <a:ext cx="4953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4433" tIns="124433" rIns="124433" bIns="1244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287626" y="1644233"/>
            <a:ext cx="4382463" cy="19764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1pPr>
            <a:lvl2pPr lvl="1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2pPr>
            <a:lvl3pPr lvl="2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3pPr>
            <a:lvl4pPr lvl="3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4pPr>
            <a:lvl5pPr lvl="4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5pPr>
            <a:lvl6pPr lvl="5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6pPr>
            <a:lvl7pPr lvl="6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7pPr>
            <a:lvl8pPr lvl="7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8pPr>
            <a:lvl9pPr lvl="8" algn="ctr">
              <a:spcBef>
                <a:spcPts val="0"/>
              </a:spcBef>
              <a:spcAft>
                <a:spcPts val="0"/>
              </a:spcAft>
              <a:buSzPts val="8550"/>
              <a:buNone/>
              <a:defRPr sz="57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ubTitle" idx="1"/>
          </p:nvPr>
        </p:nvSpPr>
        <p:spPr>
          <a:xfrm>
            <a:off x="287626" y="3737433"/>
            <a:ext cx="4382463" cy="16468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50"/>
              <a:buNone/>
              <a:defRPr sz="2900"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2"/>
          </p:nvPr>
        </p:nvSpPr>
        <p:spPr>
          <a:xfrm>
            <a:off x="5351125" y="965433"/>
            <a:ext cx="4156750" cy="49270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marL="304822" lvl="0" indent="-311173">
              <a:spcBef>
                <a:spcPts val="0"/>
              </a:spcBef>
              <a:spcAft>
                <a:spcPts val="0"/>
              </a:spcAft>
              <a:buSzPts val="3750"/>
              <a:buChar char="●"/>
              <a:defRPr sz="2500"/>
            </a:lvl1pPr>
            <a:lvl2pPr marL="609645" lvl="1" indent="-273071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2pPr>
            <a:lvl3pPr marL="914468" lvl="2" indent="-273071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3pPr>
            <a:lvl4pPr marL="1219292" lvl="3" indent="-273071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1900"/>
            </a:lvl4pPr>
            <a:lvl5pPr marL="1524114" lvl="4" indent="-273071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5pPr>
            <a:lvl6pPr marL="1828937" lvl="5" indent="-273071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6pPr>
            <a:lvl7pPr marL="2133760" lvl="6" indent="-273071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1900"/>
            </a:lvl7pPr>
            <a:lvl8pPr marL="2438583" lvl="7" indent="-273071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8pPr>
            <a:lvl9pPr marL="2743405" lvl="8" indent="-273071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728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337675" y="5640767"/>
            <a:ext cx="6498700" cy="8068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marL="304822" lvl="0" indent="-15241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2500"/>
            </a:lvl1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439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>
            <a:spLocks noGrp="1"/>
          </p:cNvSpPr>
          <p:nvPr>
            <p:ph type="title" hasCustomPrompt="1"/>
          </p:nvPr>
        </p:nvSpPr>
        <p:spPr>
          <a:xfrm>
            <a:off x="337675" y="1474833"/>
            <a:ext cx="9230650" cy="26184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2"/>
            </a:lvl1pPr>
            <a:lvl2pPr lvl="1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2"/>
            </a:lvl2pPr>
            <a:lvl3pPr lvl="2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2"/>
            </a:lvl3pPr>
            <a:lvl4pPr lvl="3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2"/>
            </a:lvl4pPr>
            <a:lvl5pPr lvl="4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2"/>
            </a:lvl5pPr>
            <a:lvl6pPr lvl="5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2"/>
            </a:lvl6pPr>
            <a:lvl7pPr lvl="6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2"/>
            </a:lvl7pPr>
            <a:lvl8pPr lvl="7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2"/>
            </a:lvl8pPr>
            <a:lvl9pPr lvl="8" algn="ctr">
              <a:spcBef>
                <a:spcPts val="0"/>
              </a:spcBef>
              <a:spcAft>
                <a:spcPts val="0"/>
              </a:spcAft>
              <a:buSzPts val="24600"/>
              <a:buNone/>
              <a:defRPr sz="16402"/>
            </a:lvl9pPr>
          </a:lstStyle>
          <a:p>
            <a:r>
              <a:t>xx%</a:t>
            </a:r>
          </a:p>
        </p:txBody>
      </p:sp>
      <p:sp>
        <p:nvSpPr>
          <p:cNvPr id="113" name="Google Shape;113;p23"/>
          <p:cNvSpPr txBox="1">
            <a:spLocks noGrp="1"/>
          </p:cNvSpPr>
          <p:nvPr>
            <p:ph type="body" idx="1"/>
          </p:nvPr>
        </p:nvSpPr>
        <p:spPr>
          <a:xfrm>
            <a:off x="337675" y="4202967"/>
            <a:ext cx="9230650" cy="1734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22" lvl="0" indent="-311173" algn="ctr">
              <a:spcBef>
                <a:spcPts val="0"/>
              </a:spcBef>
              <a:spcAft>
                <a:spcPts val="0"/>
              </a:spcAft>
              <a:buSzPts val="3750"/>
              <a:buChar char="●"/>
              <a:defRPr sz="2500"/>
            </a:lvl1pPr>
            <a:lvl2pPr marL="609645" lvl="1" indent="-273071" algn="ctr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2pPr>
            <a:lvl3pPr marL="914468" lvl="2" indent="-273071" algn="ctr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3pPr>
            <a:lvl4pPr marL="1219292" lvl="3" indent="-273071" algn="ctr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1900"/>
            </a:lvl4pPr>
            <a:lvl5pPr marL="1524114" lvl="4" indent="-273071" algn="ctr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5pPr>
            <a:lvl6pPr marL="1828937" lvl="5" indent="-273071" algn="ctr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6pPr>
            <a:lvl7pPr marL="2133760" lvl="6" indent="-273071" algn="ctr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1900"/>
            </a:lvl7pPr>
            <a:lvl8pPr marL="2438583" lvl="7" indent="-273071" algn="ctr">
              <a:spcBef>
                <a:spcPts val="0"/>
              </a:spcBef>
              <a:spcAft>
                <a:spcPts val="0"/>
              </a:spcAft>
              <a:buSzPts val="2850"/>
              <a:buChar char="○"/>
              <a:defRPr sz="1900"/>
            </a:lvl8pPr>
            <a:lvl9pPr marL="2743405" lvl="8" indent="-273071" algn="ctr">
              <a:spcBef>
                <a:spcPts val="0"/>
              </a:spcBef>
              <a:spcAft>
                <a:spcPts val="0"/>
              </a:spcAft>
              <a:buSzPts val="2850"/>
              <a:buChar char="■"/>
              <a:defRPr sz="1900"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122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4">
  <p:cSld name="Slide de título 4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9906002" cy="6858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6"/>
          <p:cNvPicPr preferRelativeResize="0"/>
          <p:nvPr/>
        </p:nvPicPr>
        <p:blipFill rotWithShape="1">
          <a:blip r:embed="rId3">
            <a:alphaModFix/>
          </a:blip>
          <a:srcRect l="8251" t="7475" r="81170" b="9"/>
          <a:stretch/>
        </p:blipFill>
        <p:spPr>
          <a:xfrm>
            <a:off x="817295" y="512550"/>
            <a:ext cx="1047921" cy="63454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/>
          <p:nvPr/>
        </p:nvSpPr>
        <p:spPr>
          <a:xfrm>
            <a:off x="9178496" y="6217623"/>
            <a:ext cx="594588" cy="5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>
                <a:solidFill>
                  <a:srgbClr val="EFEFEF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sz="1300">
              <a:solidFill>
                <a:srgbClr val="EFEFEF"/>
              </a:solidFill>
            </a:endParaRPr>
          </a:p>
        </p:txBody>
      </p:sp>
      <p:sp>
        <p:nvSpPr>
          <p:cNvPr id="29" name="Google Shape;29;p6"/>
          <p:cNvSpPr/>
          <p:nvPr/>
        </p:nvSpPr>
        <p:spPr>
          <a:xfrm>
            <a:off x="1784603" y="512600"/>
            <a:ext cx="8121263" cy="6345400"/>
          </a:xfrm>
          <a:prstGeom prst="rect">
            <a:avLst/>
          </a:prstGeom>
          <a:solidFill>
            <a:srgbClr val="F3F3F3"/>
          </a:solidFill>
          <a:ln w="19050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0" name="Google Shape;30;p6"/>
          <p:cNvSpPr/>
          <p:nvPr/>
        </p:nvSpPr>
        <p:spPr>
          <a:xfrm>
            <a:off x="817293" y="6518800"/>
            <a:ext cx="9088788" cy="339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10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 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10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 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10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 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10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endParaRPr sz="11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1" name="Google Shape;31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5784" y="838376"/>
            <a:ext cx="550933" cy="339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479965" y="787600"/>
            <a:ext cx="5630463" cy="9814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700"/>
              <a:buFont typeface="Poppins Medium"/>
              <a:buNone/>
              <a:defRPr sz="3801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3801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3479964" y="2061000"/>
            <a:ext cx="2952138" cy="4009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22" lvl="0" indent="-292122">
              <a:spcBef>
                <a:spcPts val="0"/>
              </a:spcBef>
              <a:spcAft>
                <a:spcPts val="0"/>
              </a:spcAft>
              <a:buSzPts val="3300"/>
              <a:buChar char="●"/>
              <a:defRPr sz="2201"/>
            </a:lvl1pPr>
            <a:lvl2pPr marL="609645" lvl="1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2pPr>
            <a:lvl3pPr marL="914468" lvl="2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3pPr>
            <a:lvl4pPr marL="1219292" lvl="3" indent="-26037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4pPr>
            <a:lvl5pPr marL="1524114" lvl="4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5pPr>
            <a:lvl6pPr marL="1828937" lvl="5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6pPr>
            <a:lvl7pPr marL="2133760" lvl="6" indent="-26037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7pPr>
            <a:lvl8pPr marL="2438583" lvl="7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8pPr>
            <a:lvl9pPr marL="2743405" lvl="8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2"/>
          </p:nvPr>
        </p:nvSpPr>
        <p:spPr>
          <a:xfrm>
            <a:off x="6432041" y="2061000"/>
            <a:ext cx="2952138" cy="4009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marL="304822" lvl="0" indent="-292122">
              <a:spcBef>
                <a:spcPts val="0"/>
              </a:spcBef>
              <a:spcAft>
                <a:spcPts val="0"/>
              </a:spcAft>
              <a:buSzPts val="3300"/>
              <a:buChar char="●"/>
              <a:defRPr sz="2201"/>
            </a:lvl1pPr>
            <a:lvl2pPr marL="609645" lvl="1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2pPr>
            <a:lvl3pPr marL="914468" lvl="2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3pPr>
            <a:lvl4pPr marL="1219292" lvl="3" indent="-26037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4pPr>
            <a:lvl5pPr marL="1524114" lvl="4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5pPr>
            <a:lvl6pPr marL="1828937" lvl="5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6pPr>
            <a:lvl7pPr marL="2133760" lvl="6" indent="-260370">
              <a:spcBef>
                <a:spcPts val="0"/>
              </a:spcBef>
              <a:spcAft>
                <a:spcPts val="0"/>
              </a:spcAft>
              <a:buSzPts val="2550"/>
              <a:buChar char="●"/>
              <a:defRPr sz="1700"/>
            </a:lvl7pPr>
            <a:lvl8pPr marL="2438583" lvl="7" indent="-260370">
              <a:spcBef>
                <a:spcPts val="0"/>
              </a:spcBef>
              <a:spcAft>
                <a:spcPts val="0"/>
              </a:spcAft>
              <a:buSzPts val="2550"/>
              <a:buChar char="○"/>
              <a:defRPr sz="1700"/>
            </a:lvl8pPr>
            <a:lvl9pPr marL="2743405" lvl="8" indent="-260370">
              <a:spcBef>
                <a:spcPts val="0"/>
              </a:spcBef>
              <a:spcAft>
                <a:spcPts val="0"/>
              </a:spcAft>
              <a:buSzPts val="2550"/>
              <a:buChar char="■"/>
              <a:defRPr sz="1700"/>
            </a:lvl9pPr>
          </a:lstStyle>
          <a:p>
            <a:endParaRPr/>
          </a:p>
        </p:txBody>
      </p:sp>
      <p:sp>
        <p:nvSpPr>
          <p:cNvPr id="35" name="Google Shape;35;p6"/>
          <p:cNvSpPr>
            <a:spLocks noGrp="1"/>
          </p:cNvSpPr>
          <p:nvPr>
            <p:ph type="pic" idx="3"/>
          </p:nvPr>
        </p:nvSpPr>
        <p:spPr>
          <a:xfrm>
            <a:off x="457046" y="1391017"/>
            <a:ext cx="2839525" cy="4464400"/>
          </a:xfrm>
          <a:prstGeom prst="round2SameRect">
            <a:avLst>
              <a:gd name="adj1" fmla="val 7534"/>
              <a:gd name="adj2" fmla="val 0"/>
            </a:avLst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2479642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7021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e seção 3">
  <p:cSld name="Cabeçalho de seção 3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5"/>
          <p:cNvSpPr txBox="1">
            <a:spLocks noGrp="1"/>
          </p:cNvSpPr>
          <p:nvPr>
            <p:ph type="title"/>
          </p:nvPr>
        </p:nvSpPr>
        <p:spPr>
          <a:xfrm>
            <a:off x="337675" y="2867800"/>
            <a:ext cx="9230650" cy="11224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2pPr>
            <a:lvl3pPr lvl="2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3pPr>
            <a:lvl4pPr lvl="3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4pPr>
            <a:lvl5pPr lvl="4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5pPr>
            <a:lvl6pPr lvl="5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6pPr>
            <a:lvl7pPr lvl="6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7pPr>
            <a:lvl8pPr lvl="7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8pPr>
            <a:lvl9pPr lvl="8" algn="ctr">
              <a:spcBef>
                <a:spcPts val="0"/>
              </a:spcBef>
              <a:spcAft>
                <a:spcPts val="0"/>
              </a:spcAft>
              <a:buSzPts val="7350"/>
              <a:buNone/>
              <a:defRPr sz="4900"/>
            </a:lvl9pPr>
          </a:lstStyle>
          <a:p>
            <a:endParaRPr/>
          </a:p>
        </p:txBody>
      </p:sp>
      <p:sp>
        <p:nvSpPr>
          <p:cNvPr id="119" name="Google Shape;119;p25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1812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 1 1">
  <p:cSld name="Layout personalizado 1 1 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 sz="380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3801"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3801"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3801"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3801"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3801"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3801"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3801"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380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8276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 1">
  <p:cSld name="One column text 1 1">
    <p:bg>
      <p:bgPr>
        <a:solidFill>
          <a:srgbClr val="F7F7F7">
            <a:alpha val="96080"/>
          </a:srgbClr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7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9906002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7"/>
          <p:cNvSpPr txBox="1">
            <a:spLocks noGrp="1"/>
          </p:cNvSpPr>
          <p:nvPr>
            <p:ph type="title"/>
          </p:nvPr>
        </p:nvSpPr>
        <p:spPr>
          <a:xfrm>
            <a:off x="337675" y="740800"/>
            <a:ext cx="3042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0000" tIns="140000" rIns="140000" bIns="1400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Font typeface="Poppins"/>
              <a:buNone/>
              <a:defRPr sz="3300"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50"/>
              <a:buNone/>
              <a:defRPr sz="3300"/>
            </a:lvl9pPr>
          </a:lstStyle>
          <a:p>
            <a:endParaRPr/>
          </a:p>
        </p:txBody>
      </p:sp>
      <p:sp>
        <p:nvSpPr>
          <p:cNvPr id="125" name="Google Shape;125;p27"/>
          <p:cNvSpPr txBox="1">
            <a:spLocks noGrp="1"/>
          </p:cNvSpPr>
          <p:nvPr>
            <p:ph type="body" idx="1"/>
          </p:nvPr>
        </p:nvSpPr>
        <p:spPr>
          <a:xfrm>
            <a:off x="337675" y="1852800"/>
            <a:ext cx="3042000" cy="42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0000" tIns="140000" rIns="140000" bIns="140000" anchor="t" anchorCtr="0">
            <a:normAutofit/>
          </a:bodyPr>
          <a:lstStyle>
            <a:lvl1pPr marL="304822" lvl="0" indent="-22861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700"/>
            </a:lvl1pPr>
            <a:lvl2pPr marL="609645" lvl="1" indent="-22861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700"/>
            </a:lvl2pPr>
            <a:lvl3pPr marL="914468" lvl="2" indent="-22861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700"/>
            </a:lvl3pPr>
            <a:lvl4pPr marL="1219292" lvl="3" indent="-22861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700"/>
            </a:lvl4pPr>
            <a:lvl5pPr marL="1524114" lvl="4" indent="-22861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700"/>
            </a:lvl5pPr>
            <a:lvl6pPr marL="1828937" lvl="5" indent="-22861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 sz="1700"/>
            </a:lvl6pPr>
            <a:lvl7pPr marL="2133760" lvl="6" indent="-22861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 sz="1700"/>
            </a:lvl7pPr>
            <a:lvl8pPr marL="2438583" lvl="7" indent="-22861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 sz="1700"/>
            </a:lvl8pPr>
            <a:lvl9pPr marL="2743405" lvl="8" indent="-228616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 sz="1700"/>
            </a:lvl9pPr>
          </a:lstStyle>
          <a:p>
            <a:endParaRPr/>
          </a:p>
        </p:txBody>
      </p:sp>
      <p:pic>
        <p:nvPicPr>
          <p:cNvPr id="126" name="Google Shape;12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04649" y="6092001"/>
            <a:ext cx="416013" cy="5117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05801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 1 2">
  <p:cSld name="Conteúdo com Legenda 1 2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8"/>
          <p:cNvPicPr preferRelativeResize="0"/>
          <p:nvPr/>
        </p:nvPicPr>
        <p:blipFill rotWithShape="1">
          <a:blip r:embed="rId2">
            <a:alphaModFix/>
          </a:blip>
          <a:srcRect t="3470" b="671"/>
          <a:stretch/>
        </p:blipFill>
        <p:spPr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8"/>
          <p:cNvSpPr txBox="1">
            <a:spLocks noGrp="1"/>
          </p:cNvSpPr>
          <p:nvPr>
            <p:ph type="dt" idx="10"/>
          </p:nvPr>
        </p:nvSpPr>
        <p:spPr>
          <a:xfrm>
            <a:off x="680876" y="6356670"/>
            <a:ext cx="222885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75" tIns="72575" rIns="145175" bIns="7257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28"/>
          <p:cNvSpPr txBox="1">
            <a:spLocks noGrp="1"/>
          </p:cNvSpPr>
          <p:nvPr>
            <p:ph type="ftr" idx="11"/>
          </p:nvPr>
        </p:nvSpPr>
        <p:spPr>
          <a:xfrm>
            <a:off x="3281528" y="6356670"/>
            <a:ext cx="3343275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75" tIns="72575" rIns="145175" bIns="7257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28"/>
          <p:cNvSpPr txBox="1">
            <a:spLocks noGrp="1"/>
          </p:cNvSpPr>
          <p:nvPr>
            <p:ph type="sldNum" idx="12"/>
          </p:nvPr>
        </p:nvSpPr>
        <p:spPr>
          <a:xfrm>
            <a:off x="6996043" y="6356670"/>
            <a:ext cx="222885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75" tIns="72575" rIns="145175" bIns="72575" anchor="t" anchorCtr="0">
            <a:normAutofit lnSpcReduction="10000"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50"/>
              <a:buFont typeface="Calibri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132" name="Google Shape;13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24882" y="5954766"/>
            <a:ext cx="430868" cy="529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59731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e seção 1">
  <p:cSld name="Cabeçalho de seção 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9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8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907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4 1">
  <p:cSld name="Slide de título 4 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9906002" cy="6858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"/>
          <p:cNvPicPr preferRelativeResize="0"/>
          <p:nvPr/>
        </p:nvPicPr>
        <p:blipFill rotWithShape="1">
          <a:blip r:embed="rId3">
            <a:alphaModFix/>
          </a:blip>
          <a:srcRect r="81985" b="10"/>
          <a:stretch/>
        </p:blipFill>
        <p:spPr>
          <a:xfrm>
            <a:off x="1" y="-50"/>
            <a:ext cx="178465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/>
          <p:nvPr/>
        </p:nvSpPr>
        <p:spPr>
          <a:xfrm>
            <a:off x="1247121" y="374733"/>
            <a:ext cx="8438625" cy="6483400"/>
          </a:xfrm>
          <a:prstGeom prst="round2SameRect">
            <a:avLst>
              <a:gd name="adj1" fmla="val 7390"/>
              <a:gd name="adj2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40" name="Google Shape;40;p7"/>
          <p:cNvSpPr/>
          <p:nvPr/>
        </p:nvSpPr>
        <p:spPr>
          <a:xfrm>
            <a:off x="457046" y="346300"/>
            <a:ext cx="1327625" cy="6483400"/>
          </a:xfrm>
          <a:prstGeom prst="rect">
            <a:avLst/>
          </a:prstGeom>
          <a:solidFill>
            <a:srgbClr val="0065CA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41" name="Google Shape;41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667" y="463876"/>
            <a:ext cx="852387" cy="524803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/>
          <p:nvPr/>
        </p:nvSpPr>
        <p:spPr>
          <a:xfrm>
            <a:off x="-67" y="6518800"/>
            <a:ext cx="9906000" cy="339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065C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100">
                <a:solidFill>
                  <a:srgbClr val="0065C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</a:t>
            </a:r>
            <a:r>
              <a:rPr lang="en-US" sz="110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100">
                <a:solidFill>
                  <a:srgbClr val="0065C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</a:t>
            </a:r>
            <a:r>
              <a:rPr lang="en-US" sz="110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 </a:t>
            </a:r>
            <a:r>
              <a:rPr lang="en-US" sz="1100">
                <a:solidFill>
                  <a:srgbClr val="0065C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</a:t>
            </a:r>
            <a:r>
              <a:rPr lang="en-US" sz="1100">
                <a:solidFill>
                  <a:srgbClr val="F67F0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11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Uma nova maneira de elevar </a:t>
            </a:r>
            <a:r>
              <a:rPr lang="en-US" sz="1100">
                <a:solidFill>
                  <a:srgbClr val="0065C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100">
                <a:solidFill>
                  <a:srgbClr val="0065CA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✱ </a:t>
            </a:r>
            <a:endParaRPr sz="1100">
              <a:solidFill>
                <a:srgbClr val="0065C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" name="Google Shape;43;p7"/>
          <p:cNvSpPr>
            <a:spLocks noGrp="1"/>
          </p:cNvSpPr>
          <p:nvPr>
            <p:ph type="pic" idx="2"/>
          </p:nvPr>
        </p:nvSpPr>
        <p:spPr>
          <a:xfrm>
            <a:off x="457046" y="988667"/>
            <a:ext cx="2839525" cy="5530200"/>
          </a:xfrm>
          <a:prstGeom prst="round2SameRect">
            <a:avLst>
              <a:gd name="adj1" fmla="val 7534"/>
              <a:gd name="adj2" fmla="val 0"/>
            </a:avLst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060718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3">
  <p:cSld name="Slide de título 3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8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9906002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8"/>
          <p:cNvSpPr txBox="1">
            <a:spLocks noGrp="1"/>
          </p:cNvSpPr>
          <p:nvPr>
            <p:ph type="ctrTitle"/>
          </p:nvPr>
        </p:nvSpPr>
        <p:spPr>
          <a:xfrm>
            <a:off x="337684" y="992767"/>
            <a:ext cx="9230650" cy="27372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ubTitle" idx="1"/>
          </p:nvPr>
        </p:nvSpPr>
        <p:spPr>
          <a:xfrm>
            <a:off x="337675" y="3778833"/>
            <a:ext cx="9230650" cy="1057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7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3 1">
  <p:cSld name="Slide de título 3 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9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9906002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9"/>
          <p:cNvSpPr/>
          <p:nvPr/>
        </p:nvSpPr>
        <p:spPr>
          <a:xfrm>
            <a:off x="0" y="-19233"/>
            <a:ext cx="9906000" cy="5098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2233" tIns="62233" rIns="62233" bIns="622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pic>
        <p:nvPicPr>
          <p:cNvPr id="52" name="Google Shape;52;p9"/>
          <p:cNvPicPr preferRelativeResize="0"/>
          <p:nvPr/>
        </p:nvPicPr>
        <p:blipFill rotWithShape="1">
          <a:blip r:embed="rId3">
            <a:alphaModFix/>
          </a:blip>
          <a:srcRect l="3978" t="18112" r="74865" b="22622"/>
          <a:stretch/>
        </p:blipFill>
        <p:spPr>
          <a:xfrm>
            <a:off x="9533173" y="6279637"/>
            <a:ext cx="191437" cy="305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73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" userDrawn="1">
  <p:cSld name="Slide de título 2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0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1" y="0"/>
            <a:ext cx="9906002" cy="6858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911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">
  <p:cSld name="Slide de título 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ctrTitle"/>
          </p:nvPr>
        </p:nvSpPr>
        <p:spPr>
          <a:xfrm>
            <a:off x="337684" y="992767"/>
            <a:ext cx="9230650" cy="27372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subTitle" idx="1"/>
          </p:nvPr>
        </p:nvSpPr>
        <p:spPr>
          <a:xfrm>
            <a:off x="337675" y="3778833"/>
            <a:ext cx="9230650" cy="1057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9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">
  <p:cSld name="Slide de título 1 2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ctrTitle"/>
          </p:nvPr>
        </p:nvSpPr>
        <p:spPr>
          <a:xfrm>
            <a:off x="337684" y="992767"/>
            <a:ext cx="9230650" cy="27372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ubTitle" idx="1"/>
          </p:nvPr>
        </p:nvSpPr>
        <p:spPr>
          <a:xfrm>
            <a:off x="337675" y="3778833"/>
            <a:ext cx="9230650" cy="1057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69" name="Google Shape;69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18745" y="5979779"/>
            <a:ext cx="572937" cy="352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43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2">
  <p:cSld name="Slide de título 1 2 2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ctrTitle"/>
          </p:nvPr>
        </p:nvSpPr>
        <p:spPr>
          <a:xfrm>
            <a:off x="337684" y="992767"/>
            <a:ext cx="9230650" cy="2737200"/>
          </a:xfrm>
          <a:prstGeom prst="rect">
            <a:avLst/>
          </a:prstGeom>
        </p:spPr>
        <p:txBody>
          <a:bodyPr spcFirstLastPara="1" wrap="square" lIns="137150" tIns="137150" rIns="137150" bIns="137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650"/>
              <a:buNone/>
              <a:defRPr sz="71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"/>
          </p:nvPr>
        </p:nvSpPr>
        <p:spPr>
          <a:xfrm>
            <a:off x="337675" y="3778833"/>
            <a:ext cx="9230650" cy="1057200"/>
          </a:xfrm>
          <a:prstGeom prst="rect">
            <a:avLst/>
          </a:prstGeom>
        </p:spPr>
        <p:txBody>
          <a:bodyPr spcFirstLastPara="1" wrap="square" lIns="137150" tIns="137150" rIns="137150" bIns="137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50"/>
              <a:buNone/>
              <a:defRPr sz="3900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4" name="Google Shape;74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18745" y="5979779"/>
            <a:ext cx="572937" cy="352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4008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923065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6672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50"/>
              <a:buFont typeface="Poppins"/>
              <a:buChar char="●"/>
              <a:defRPr sz="3750"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○"/>
              <a:defRPr sz="2850"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■"/>
              <a:defRPr sz="2850"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●"/>
              <a:defRPr sz="2850"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○"/>
              <a:defRPr sz="2850"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■"/>
              <a:defRPr sz="2850"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●"/>
              <a:defRPr sz="2850"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○"/>
              <a:defRPr sz="2850"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50"/>
              <a:buFont typeface="Poppins"/>
              <a:buChar char="■"/>
              <a:defRPr sz="2850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750" cy="5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18" name="Google Shape;18;p4" title="Logo Original (1).png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8934467" y="292375"/>
            <a:ext cx="727498" cy="4149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04006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>
          <a:extLst>
            <a:ext uri="{FF2B5EF4-FFF2-40B4-BE49-F238E27FC236}">
              <a16:creationId xmlns:a16="http://schemas.microsoft.com/office/drawing/2014/main" id="{5BAFC4C8-5E8D-672F-5B95-0EB32C80F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41" title="ChatGPT Image 17 de ago. de 2026, 12_35_35.png">
            <a:extLst>
              <a:ext uri="{FF2B5EF4-FFF2-40B4-BE49-F238E27FC236}">
                <a16:creationId xmlns:a16="http://schemas.microsoft.com/office/drawing/2014/main" id="{8C2F6E81-36B7-2C88-C781-B1CCE33BD57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4821" b="2277"/>
          <a:stretch/>
        </p:blipFill>
        <p:spPr>
          <a:xfrm>
            <a:off x="783763" y="740450"/>
            <a:ext cx="1847374" cy="5377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1" title="ChatGPT Image 17 de ago. de 2026, 12_35_35.png">
            <a:extLst>
              <a:ext uri="{FF2B5EF4-FFF2-40B4-BE49-F238E27FC236}">
                <a16:creationId xmlns:a16="http://schemas.microsoft.com/office/drawing/2014/main" id="{E961D439-23B0-3454-7029-4592BED2EDC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6145" r="49315" b="2277"/>
          <a:stretch/>
        </p:blipFill>
        <p:spPr>
          <a:xfrm>
            <a:off x="3042621" y="740450"/>
            <a:ext cx="1800430" cy="5377102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41">
            <a:extLst>
              <a:ext uri="{FF2B5EF4-FFF2-40B4-BE49-F238E27FC236}">
                <a16:creationId xmlns:a16="http://schemas.microsoft.com/office/drawing/2014/main" id="{790B36BA-F82C-2606-DC6C-90BA37201DA4}"/>
              </a:ext>
            </a:extLst>
          </p:cNvPr>
          <p:cNvSpPr/>
          <p:nvPr/>
        </p:nvSpPr>
        <p:spPr>
          <a:xfrm>
            <a:off x="957627" y="740452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0" name="Google Shape;320;p41">
            <a:extLst>
              <a:ext uri="{FF2B5EF4-FFF2-40B4-BE49-F238E27FC236}">
                <a16:creationId xmlns:a16="http://schemas.microsoft.com/office/drawing/2014/main" id="{CEAE87D8-E51F-1620-5EBC-E9C69B2E580D}"/>
              </a:ext>
            </a:extLst>
          </p:cNvPr>
          <p:cNvSpPr/>
          <p:nvPr/>
        </p:nvSpPr>
        <p:spPr>
          <a:xfrm rot="7003655">
            <a:off x="3494063" y="5989450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2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Google Shape;319;p41">
            <a:extLst>
              <a:ext uri="{FF2B5EF4-FFF2-40B4-BE49-F238E27FC236}">
                <a16:creationId xmlns:a16="http://schemas.microsoft.com/office/drawing/2014/main" id="{C1B30BF5-D2C7-AE8A-8391-71C13FD3E7C5}"/>
              </a:ext>
            </a:extLst>
          </p:cNvPr>
          <p:cNvSpPr/>
          <p:nvPr/>
        </p:nvSpPr>
        <p:spPr>
          <a:xfrm rot="7003655">
            <a:off x="3493949" y="5989450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Google Shape;319;p41">
            <a:extLst>
              <a:ext uri="{FF2B5EF4-FFF2-40B4-BE49-F238E27FC236}">
                <a16:creationId xmlns:a16="http://schemas.microsoft.com/office/drawing/2014/main" id="{AD7665AA-073B-25FE-1B01-64630972D80D}"/>
              </a:ext>
            </a:extLst>
          </p:cNvPr>
          <p:cNvSpPr/>
          <p:nvPr/>
        </p:nvSpPr>
        <p:spPr>
          <a:xfrm rot="7003655">
            <a:off x="3276469" y="5859077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6637CC3-E37E-CF9B-B573-7E356DD889DA}"/>
              </a:ext>
            </a:extLst>
          </p:cNvPr>
          <p:cNvSpPr/>
          <p:nvPr/>
        </p:nvSpPr>
        <p:spPr>
          <a:xfrm>
            <a:off x="2568806" y="740448"/>
            <a:ext cx="6553431" cy="53778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45">
              <a:buClr>
                <a:srgbClr val="000000"/>
              </a:buClr>
            </a:pPr>
            <a:endParaRPr lang="pt-BR" sz="9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38" name="Espaço Reservado para Número de Slide 5">
            <a:extLst>
              <a:ext uri="{FF2B5EF4-FFF2-40B4-BE49-F238E27FC236}">
                <a16:creationId xmlns:a16="http://schemas.microsoft.com/office/drawing/2014/main" id="{82951D63-0CF5-E34B-8A2A-7D475311D5DA}"/>
              </a:ext>
            </a:extLst>
          </p:cNvPr>
          <p:cNvSpPr txBox="1">
            <a:spLocks/>
          </p:cNvSpPr>
          <p:nvPr/>
        </p:nvSpPr>
        <p:spPr>
          <a:xfrm>
            <a:off x="7752129" y="7166857"/>
            <a:ext cx="799129" cy="32231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rgbClr val="A6A6A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A5E5C85-6056-4E9A-93CE-54FE15E1252E}" type="slidenum">
              <a:rPr lang="pt-BR" smtClean="0"/>
              <a:pPr/>
              <a:t>1</a:t>
            </a:fld>
            <a:endParaRPr lang="pt-BR"/>
          </a:p>
        </p:txBody>
      </p:sp>
      <p:sp>
        <p:nvSpPr>
          <p:cNvPr id="39" name="Google Shape;21;p3">
            <a:extLst>
              <a:ext uri="{FF2B5EF4-FFF2-40B4-BE49-F238E27FC236}">
                <a16:creationId xmlns:a16="http://schemas.microsoft.com/office/drawing/2014/main" id="{51E9A211-5E10-7E76-FEB0-2177331BCA6A}"/>
              </a:ext>
            </a:extLst>
          </p:cNvPr>
          <p:cNvSpPr/>
          <p:nvPr/>
        </p:nvSpPr>
        <p:spPr>
          <a:xfrm>
            <a:off x="7534947" y="2961958"/>
            <a:ext cx="4742106" cy="4773298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sp>
        <p:nvSpPr>
          <p:cNvPr id="40" name="Google Shape;22;p3">
            <a:extLst>
              <a:ext uri="{FF2B5EF4-FFF2-40B4-BE49-F238E27FC236}">
                <a16:creationId xmlns:a16="http://schemas.microsoft.com/office/drawing/2014/main" id="{976421E8-019A-8096-2648-5BD1E9F9C362}"/>
              </a:ext>
            </a:extLst>
          </p:cNvPr>
          <p:cNvSpPr/>
          <p:nvPr/>
        </p:nvSpPr>
        <p:spPr>
          <a:xfrm>
            <a:off x="7377570" y="2361547"/>
            <a:ext cx="3435303" cy="4900425"/>
          </a:xfrm>
          <a:custGeom>
            <a:avLst/>
            <a:gdLst/>
            <a:ahLst/>
            <a:cxnLst/>
            <a:rect l="l" t="t" r="r" b="b"/>
            <a:pathLst>
              <a:path w="103611" h="100455" fill="none" extrusionOk="0">
                <a:moveTo>
                  <a:pt x="17376" y="100455"/>
                </a:moveTo>
                <a:lnTo>
                  <a:pt x="17467" y="99815"/>
                </a:lnTo>
                <a:lnTo>
                  <a:pt x="17467" y="98580"/>
                </a:lnTo>
                <a:lnTo>
                  <a:pt x="17307" y="97346"/>
                </a:lnTo>
                <a:lnTo>
                  <a:pt x="16987" y="96134"/>
                </a:lnTo>
                <a:lnTo>
                  <a:pt x="16347" y="94328"/>
                </a:lnTo>
                <a:lnTo>
                  <a:pt x="15181" y="92019"/>
                </a:lnTo>
                <a:lnTo>
                  <a:pt x="14541" y="90921"/>
                </a:lnTo>
                <a:lnTo>
                  <a:pt x="11638" y="86075"/>
                </a:lnTo>
                <a:lnTo>
                  <a:pt x="7271" y="78850"/>
                </a:lnTo>
                <a:lnTo>
                  <a:pt x="5259" y="75124"/>
                </a:lnTo>
                <a:lnTo>
                  <a:pt x="4025" y="72609"/>
                </a:lnTo>
                <a:lnTo>
                  <a:pt x="3453" y="71329"/>
                </a:lnTo>
                <a:lnTo>
                  <a:pt x="2904" y="70026"/>
                </a:lnTo>
                <a:lnTo>
                  <a:pt x="1921" y="67351"/>
                </a:lnTo>
                <a:lnTo>
                  <a:pt x="1121" y="64630"/>
                </a:lnTo>
                <a:lnTo>
                  <a:pt x="504" y="61864"/>
                </a:lnTo>
                <a:lnTo>
                  <a:pt x="115" y="59075"/>
                </a:lnTo>
                <a:lnTo>
                  <a:pt x="1" y="56263"/>
                </a:lnTo>
                <a:lnTo>
                  <a:pt x="138" y="53474"/>
                </a:lnTo>
                <a:lnTo>
                  <a:pt x="573" y="50731"/>
                </a:lnTo>
                <a:lnTo>
                  <a:pt x="915" y="49359"/>
                </a:lnTo>
                <a:lnTo>
                  <a:pt x="1373" y="47896"/>
                </a:lnTo>
                <a:lnTo>
                  <a:pt x="2584" y="45107"/>
                </a:lnTo>
                <a:lnTo>
                  <a:pt x="4116" y="42477"/>
                </a:lnTo>
                <a:lnTo>
                  <a:pt x="5945" y="40031"/>
                </a:lnTo>
                <a:lnTo>
                  <a:pt x="8048" y="37791"/>
                </a:lnTo>
                <a:lnTo>
                  <a:pt x="10380" y="35779"/>
                </a:lnTo>
                <a:lnTo>
                  <a:pt x="12872" y="33973"/>
                </a:lnTo>
                <a:lnTo>
                  <a:pt x="15547" y="32418"/>
                </a:lnTo>
                <a:lnTo>
                  <a:pt x="16919" y="31755"/>
                </a:lnTo>
                <a:lnTo>
                  <a:pt x="18336" y="31115"/>
                </a:lnTo>
                <a:lnTo>
                  <a:pt x="21194" y="30041"/>
                </a:lnTo>
                <a:lnTo>
                  <a:pt x="24120" y="29195"/>
                </a:lnTo>
                <a:lnTo>
                  <a:pt x="27115" y="28555"/>
                </a:lnTo>
                <a:lnTo>
                  <a:pt x="30156" y="28075"/>
                </a:lnTo>
                <a:lnTo>
                  <a:pt x="33219" y="27777"/>
                </a:lnTo>
                <a:lnTo>
                  <a:pt x="36283" y="27640"/>
                </a:lnTo>
                <a:lnTo>
                  <a:pt x="39369" y="27617"/>
                </a:lnTo>
                <a:lnTo>
                  <a:pt x="40901" y="27663"/>
                </a:lnTo>
                <a:lnTo>
                  <a:pt x="43804" y="27777"/>
                </a:lnTo>
                <a:lnTo>
                  <a:pt x="49611" y="28280"/>
                </a:lnTo>
                <a:lnTo>
                  <a:pt x="55395" y="28852"/>
                </a:lnTo>
                <a:lnTo>
                  <a:pt x="61202" y="29355"/>
                </a:lnTo>
                <a:lnTo>
                  <a:pt x="64106" y="29515"/>
                </a:lnTo>
                <a:lnTo>
                  <a:pt x="65569" y="29561"/>
                </a:lnTo>
                <a:lnTo>
                  <a:pt x="68495" y="29561"/>
                </a:lnTo>
                <a:lnTo>
                  <a:pt x="71421" y="29446"/>
                </a:lnTo>
                <a:lnTo>
                  <a:pt x="74325" y="29195"/>
                </a:lnTo>
                <a:lnTo>
                  <a:pt x="77205" y="28760"/>
                </a:lnTo>
                <a:lnTo>
                  <a:pt x="80040" y="28143"/>
                </a:lnTo>
                <a:lnTo>
                  <a:pt x="82807" y="27297"/>
                </a:lnTo>
                <a:lnTo>
                  <a:pt x="85504" y="26246"/>
                </a:lnTo>
                <a:lnTo>
                  <a:pt x="86807" y="25628"/>
                </a:lnTo>
                <a:lnTo>
                  <a:pt x="87699" y="25148"/>
                </a:lnTo>
                <a:lnTo>
                  <a:pt x="89414" y="24142"/>
                </a:lnTo>
                <a:lnTo>
                  <a:pt x="91060" y="22999"/>
                </a:lnTo>
                <a:lnTo>
                  <a:pt x="92637" y="21765"/>
                </a:lnTo>
                <a:lnTo>
                  <a:pt x="94123" y="20416"/>
                </a:lnTo>
                <a:lnTo>
                  <a:pt x="95518" y="18976"/>
                </a:lnTo>
                <a:lnTo>
                  <a:pt x="96821" y="17444"/>
                </a:lnTo>
                <a:lnTo>
                  <a:pt x="98010" y="15843"/>
                </a:lnTo>
                <a:lnTo>
                  <a:pt x="99107" y="14175"/>
                </a:lnTo>
                <a:lnTo>
                  <a:pt x="100113" y="12437"/>
                </a:lnTo>
                <a:lnTo>
                  <a:pt x="100982" y="10631"/>
                </a:lnTo>
                <a:lnTo>
                  <a:pt x="101759" y="8779"/>
                </a:lnTo>
                <a:lnTo>
                  <a:pt x="102399" y="6882"/>
                </a:lnTo>
                <a:lnTo>
                  <a:pt x="102902" y="4938"/>
                </a:lnTo>
                <a:lnTo>
                  <a:pt x="103291" y="2995"/>
                </a:lnTo>
                <a:lnTo>
                  <a:pt x="103542" y="1006"/>
                </a:lnTo>
                <a:lnTo>
                  <a:pt x="103611" y="0"/>
                </a:lnTo>
              </a:path>
            </a:pathLst>
          </a:custGeom>
          <a:noFill/>
          <a:ln w="3175">
            <a:solidFill>
              <a:srgbClr val="E20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964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>
          <a:extLst>
            <a:ext uri="{FF2B5EF4-FFF2-40B4-BE49-F238E27FC236}">
              <a16:creationId xmlns:a16="http://schemas.microsoft.com/office/drawing/2014/main" id="{6C9F0F85-EF88-5C27-09AB-248B754CB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41" title="ChatGPT Image 17 de ago. de 2026, 12_35_35.png">
            <a:extLst>
              <a:ext uri="{FF2B5EF4-FFF2-40B4-BE49-F238E27FC236}">
                <a16:creationId xmlns:a16="http://schemas.microsoft.com/office/drawing/2014/main" id="{D97C2687-3AD9-9065-CE7A-1B66BB9C528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4821" b="2277"/>
          <a:stretch/>
        </p:blipFill>
        <p:spPr>
          <a:xfrm>
            <a:off x="783763" y="740450"/>
            <a:ext cx="1847374" cy="5377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1" title="ChatGPT Image 17 de ago. de 2026, 12_35_35.png">
            <a:extLst>
              <a:ext uri="{FF2B5EF4-FFF2-40B4-BE49-F238E27FC236}">
                <a16:creationId xmlns:a16="http://schemas.microsoft.com/office/drawing/2014/main" id="{1527AABB-83F4-955D-AFC9-1D29AFB32A0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6145" r="49315" b="2277"/>
          <a:stretch/>
        </p:blipFill>
        <p:spPr>
          <a:xfrm>
            <a:off x="3042621" y="740450"/>
            <a:ext cx="1800430" cy="5377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1" title="ChatGPT Image 17 de ago. de 2026, 12_35_35.png">
            <a:extLst>
              <a:ext uri="{FF2B5EF4-FFF2-40B4-BE49-F238E27FC236}">
                <a16:creationId xmlns:a16="http://schemas.microsoft.com/office/drawing/2014/main" id="{6B0683DB-A8C0-9503-4686-13CCFFF3AA5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1706" r="24357" b="2277"/>
          <a:stretch/>
        </p:blipFill>
        <p:spPr>
          <a:xfrm>
            <a:off x="5254536" y="740450"/>
            <a:ext cx="1756249" cy="5377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1" title="ChatGPT Image 17 de ago. de 2026, 12_35_35.png">
            <a:extLst>
              <a:ext uri="{FF2B5EF4-FFF2-40B4-BE49-F238E27FC236}">
                <a16:creationId xmlns:a16="http://schemas.microsoft.com/office/drawing/2014/main" id="{FA6FA2C9-FEC7-7C19-ED4C-DA54414344A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6829" b="2277"/>
          <a:stretch/>
        </p:blipFill>
        <p:spPr>
          <a:xfrm>
            <a:off x="7422270" y="740450"/>
            <a:ext cx="1699970" cy="5377102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41">
            <a:extLst>
              <a:ext uri="{FF2B5EF4-FFF2-40B4-BE49-F238E27FC236}">
                <a16:creationId xmlns:a16="http://schemas.microsoft.com/office/drawing/2014/main" id="{B964F49B-8F85-AF15-8052-8BD908CD4FB8}"/>
              </a:ext>
            </a:extLst>
          </p:cNvPr>
          <p:cNvSpPr/>
          <p:nvPr/>
        </p:nvSpPr>
        <p:spPr>
          <a:xfrm>
            <a:off x="957627" y="740452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0" name="Google Shape;320;p41">
            <a:extLst>
              <a:ext uri="{FF2B5EF4-FFF2-40B4-BE49-F238E27FC236}">
                <a16:creationId xmlns:a16="http://schemas.microsoft.com/office/drawing/2014/main" id="{5B929A3B-1966-17DB-3EAD-53B423CA60C1}"/>
              </a:ext>
            </a:extLst>
          </p:cNvPr>
          <p:cNvSpPr/>
          <p:nvPr/>
        </p:nvSpPr>
        <p:spPr>
          <a:xfrm>
            <a:off x="3465450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2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1" name="Google Shape;321;p41">
            <a:extLst>
              <a:ext uri="{FF2B5EF4-FFF2-40B4-BE49-F238E27FC236}">
                <a16:creationId xmlns:a16="http://schemas.microsoft.com/office/drawing/2014/main" id="{F3F90CA8-3EDC-64E4-EFE5-98B891C7D3AB}"/>
              </a:ext>
            </a:extLst>
          </p:cNvPr>
          <p:cNvSpPr/>
          <p:nvPr/>
        </p:nvSpPr>
        <p:spPr>
          <a:xfrm>
            <a:off x="5655274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3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2" name="Google Shape;322;p41">
            <a:extLst>
              <a:ext uri="{FF2B5EF4-FFF2-40B4-BE49-F238E27FC236}">
                <a16:creationId xmlns:a16="http://schemas.microsoft.com/office/drawing/2014/main" id="{C8493A7B-D158-A122-A110-389AD1F37B02}"/>
              </a:ext>
            </a:extLst>
          </p:cNvPr>
          <p:cNvSpPr/>
          <p:nvPr/>
        </p:nvSpPr>
        <p:spPr>
          <a:xfrm>
            <a:off x="7794868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4 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Google Shape;319;p41">
            <a:extLst>
              <a:ext uri="{FF2B5EF4-FFF2-40B4-BE49-F238E27FC236}">
                <a16:creationId xmlns:a16="http://schemas.microsoft.com/office/drawing/2014/main" id="{6735D1B7-6B63-A6A0-F8C0-3E31B9B049DE}"/>
              </a:ext>
            </a:extLst>
          </p:cNvPr>
          <p:cNvSpPr/>
          <p:nvPr/>
        </p:nvSpPr>
        <p:spPr>
          <a:xfrm>
            <a:off x="3465336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Google Shape;319;p41">
            <a:extLst>
              <a:ext uri="{FF2B5EF4-FFF2-40B4-BE49-F238E27FC236}">
                <a16:creationId xmlns:a16="http://schemas.microsoft.com/office/drawing/2014/main" id="{7D4C5888-BE50-566D-4502-F0338F107286}"/>
              </a:ext>
            </a:extLst>
          </p:cNvPr>
          <p:cNvSpPr/>
          <p:nvPr/>
        </p:nvSpPr>
        <p:spPr>
          <a:xfrm>
            <a:off x="3247856" y="754619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Google Shape;319;p41">
            <a:extLst>
              <a:ext uri="{FF2B5EF4-FFF2-40B4-BE49-F238E27FC236}">
                <a16:creationId xmlns:a16="http://schemas.microsoft.com/office/drawing/2014/main" id="{F3791746-84B8-A5AF-D0A8-5A434585C02E}"/>
              </a:ext>
            </a:extLst>
          </p:cNvPr>
          <p:cNvSpPr/>
          <p:nvPr/>
        </p:nvSpPr>
        <p:spPr>
          <a:xfrm>
            <a:off x="5523632" y="764409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Google Shape;319;p41">
            <a:extLst>
              <a:ext uri="{FF2B5EF4-FFF2-40B4-BE49-F238E27FC236}">
                <a16:creationId xmlns:a16="http://schemas.microsoft.com/office/drawing/2014/main" id="{7DAE2BA0-3C23-5E9F-7669-D45FFACBD44F}"/>
              </a:ext>
            </a:extLst>
          </p:cNvPr>
          <p:cNvSpPr/>
          <p:nvPr/>
        </p:nvSpPr>
        <p:spPr>
          <a:xfrm>
            <a:off x="7577275" y="812722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9E53730-C13F-6EEB-2C82-72286CC5B663}"/>
              </a:ext>
            </a:extLst>
          </p:cNvPr>
          <p:cNvSpPr/>
          <p:nvPr/>
        </p:nvSpPr>
        <p:spPr>
          <a:xfrm>
            <a:off x="783647" y="740450"/>
            <a:ext cx="2270203" cy="5401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45">
              <a:buClr>
                <a:srgbClr val="000000"/>
              </a:buClr>
            </a:pPr>
            <a:endParaRPr lang="pt-BR" sz="9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7C133C5-9556-8A41-C4F4-CCAA4E239173}"/>
              </a:ext>
            </a:extLst>
          </p:cNvPr>
          <p:cNvSpPr/>
          <p:nvPr/>
        </p:nvSpPr>
        <p:spPr>
          <a:xfrm>
            <a:off x="4841730" y="740448"/>
            <a:ext cx="4080166" cy="54010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45">
              <a:buClr>
                <a:srgbClr val="000000"/>
              </a:buClr>
            </a:pPr>
            <a:endParaRPr lang="pt-BR" sz="9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3A397A9-D8FF-34EF-1EE3-22412B746C05}"/>
              </a:ext>
            </a:extLst>
          </p:cNvPr>
          <p:cNvSpPr/>
          <p:nvPr/>
        </p:nvSpPr>
        <p:spPr>
          <a:xfrm>
            <a:off x="7337195" y="779275"/>
            <a:ext cx="1800428" cy="5348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45">
              <a:buClr>
                <a:srgbClr val="000000"/>
              </a:buClr>
            </a:pPr>
            <a:endParaRPr lang="pt-BR" sz="9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2" name="Google Shape;320;p41">
            <a:extLst>
              <a:ext uri="{FF2B5EF4-FFF2-40B4-BE49-F238E27FC236}">
                <a16:creationId xmlns:a16="http://schemas.microsoft.com/office/drawing/2014/main" id="{EE59A333-2486-3F84-BC3E-8B91EB489787}"/>
              </a:ext>
            </a:extLst>
          </p:cNvPr>
          <p:cNvSpPr/>
          <p:nvPr/>
        </p:nvSpPr>
        <p:spPr>
          <a:xfrm>
            <a:off x="3465450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2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" name="Google Shape;321;p41">
            <a:extLst>
              <a:ext uri="{FF2B5EF4-FFF2-40B4-BE49-F238E27FC236}">
                <a16:creationId xmlns:a16="http://schemas.microsoft.com/office/drawing/2014/main" id="{BAF10F11-B3FA-8225-71CD-EDCBD359EFEA}"/>
              </a:ext>
            </a:extLst>
          </p:cNvPr>
          <p:cNvSpPr/>
          <p:nvPr/>
        </p:nvSpPr>
        <p:spPr>
          <a:xfrm>
            <a:off x="5655274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3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" name="Google Shape;322;p41">
            <a:extLst>
              <a:ext uri="{FF2B5EF4-FFF2-40B4-BE49-F238E27FC236}">
                <a16:creationId xmlns:a16="http://schemas.microsoft.com/office/drawing/2014/main" id="{A48F9ED1-255B-1564-D0D2-8F840BFA0E0B}"/>
              </a:ext>
            </a:extLst>
          </p:cNvPr>
          <p:cNvSpPr/>
          <p:nvPr/>
        </p:nvSpPr>
        <p:spPr>
          <a:xfrm>
            <a:off x="7794868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4 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" name="Google Shape;319;p41">
            <a:extLst>
              <a:ext uri="{FF2B5EF4-FFF2-40B4-BE49-F238E27FC236}">
                <a16:creationId xmlns:a16="http://schemas.microsoft.com/office/drawing/2014/main" id="{FC932050-315E-11DA-645C-CD7F2CF6B323}"/>
              </a:ext>
            </a:extLst>
          </p:cNvPr>
          <p:cNvSpPr/>
          <p:nvPr/>
        </p:nvSpPr>
        <p:spPr>
          <a:xfrm>
            <a:off x="3465336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" name="Google Shape;319;p41">
            <a:extLst>
              <a:ext uri="{FF2B5EF4-FFF2-40B4-BE49-F238E27FC236}">
                <a16:creationId xmlns:a16="http://schemas.microsoft.com/office/drawing/2014/main" id="{9B9F5227-FC01-1FDC-41BE-E93266C41A34}"/>
              </a:ext>
            </a:extLst>
          </p:cNvPr>
          <p:cNvSpPr/>
          <p:nvPr/>
        </p:nvSpPr>
        <p:spPr>
          <a:xfrm>
            <a:off x="3247856" y="754619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" name="Google Shape;319;p41">
            <a:extLst>
              <a:ext uri="{FF2B5EF4-FFF2-40B4-BE49-F238E27FC236}">
                <a16:creationId xmlns:a16="http://schemas.microsoft.com/office/drawing/2014/main" id="{D34A8446-2EA7-7E75-39ED-AA3B220B01EB}"/>
              </a:ext>
            </a:extLst>
          </p:cNvPr>
          <p:cNvSpPr/>
          <p:nvPr/>
        </p:nvSpPr>
        <p:spPr>
          <a:xfrm>
            <a:off x="5523632" y="764409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" name="Google Shape;319;p41">
            <a:extLst>
              <a:ext uri="{FF2B5EF4-FFF2-40B4-BE49-F238E27FC236}">
                <a16:creationId xmlns:a16="http://schemas.microsoft.com/office/drawing/2014/main" id="{AF987ADD-D990-D975-E4F7-8857349300A9}"/>
              </a:ext>
            </a:extLst>
          </p:cNvPr>
          <p:cNvSpPr/>
          <p:nvPr/>
        </p:nvSpPr>
        <p:spPr>
          <a:xfrm>
            <a:off x="7577275" y="812722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" name="Espaço Reservado para Número de Slide 5">
            <a:extLst>
              <a:ext uri="{FF2B5EF4-FFF2-40B4-BE49-F238E27FC236}">
                <a16:creationId xmlns:a16="http://schemas.microsoft.com/office/drawing/2014/main" id="{92E20CA8-6361-DEA2-F966-C64E5CA3FD8F}"/>
              </a:ext>
            </a:extLst>
          </p:cNvPr>
          <p:cNvSpPr txBox="1">
            <a:spLocks/>
          </p:cNvSpPr>
          <p:nvPr/>
        </p:nvSpPr>
        <p:spPr>
          <a:xfrm>
            <a:off x="7796829" y="7078245"/>
            <a:ext cx="799129" cy="32231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rgbClr val="A6A6A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A5E5C85-6056-4E9A-93CE-54FE15E1252E}" type="slidenum">
              <a:rPr lang="pt-BR" smtClean="0"/>
              <a:pPr/>
              <a:t>2</a:t>
            </a:fld>
            <a:endParaRPr lang="pt-BR"/>
          </a:p>
        </p:txBody>
      </p:sp>
      <p:sp>
        <p:nvSpPr>
          <p:cNvPr id="46" name="Google Shape;21;p3">
            <a:extLst>
              <a:ext uri="{FF2B5EF4-FFF2-40B4-BE49-F238E27FC236}">
                <a16:creationId xmlns:a16="http://schemas.microsoft.com/office/drawing/2014/main" id="{2E93614F-2803-DECC-95E8-27FE297082C9}"/>
              </a:ext>
            </a:extLst>
          </p:cNvPr>
          <p:cNvSpPr/>
          <p:nvPr/>
        </p:nvSpPr>
        <p:spPr>
          <a:xfrm>
            <a:off x="7579647" y="2873346"/>
            <a:ext cx="4742106" cy="4773298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sp>
        <p:nvSpPr>
          <p:cNvPr id="47" name="Google Shape;22;p3">
            <a:extLst>
              <a:ext uri="{FF2B5EF4-FFF2-40B4-BE49-F238E27FC236}">
                <a16:creationId xmlns:a16="http://schemas.microsoft.com/office/drawing/2014/main" id="{627A9C43-8D3D-4562-A60A-3588FCA2ABD3}"/>
              </a:ext>
            </a:extLst>
          </p:cNvPr>
          <p:cNvSpPr/>
          <p:nvPr/>
        </p:nvSpPr>
        <p:spPr>
          <a:xfrm>
            <a:off x="7422270" y="2272935"/>
            <a:ext cx="3435303" cy="4900425"/>
          </a:xfrm>
          <a:custGeom>
            <a:avLst/>
            <a:gdLst/>
            <a:ahLst/>
            <a:cxnLst/>
            <a:rect l="l" t="t" r="r" b="b"/>
            <a:pathLst>
              <a:path w="103611" h="100455" fill="none" extrusionOk="0">
                <a:moveTo>
                  <a:pt x="17376" y="100455"/>
                </a:moveTo>
                <a:lnTo>
                  <a:pt x="17467" y="99815"/>
                </a:lnTo>
                <a:lnTo>
                  <a:pt x="17467" y="98580"/>
                </a:lnTo>
                <a:lnTo>
                  <a:pt x="17307" y="97346"/>
                </a:lnTo>
                <a:lnTo>
                  <a:pt x="16987" y="96134"/>
                </a:lnTo>
                <a:lnTo>
                  <a:pt x="16347" y="94328"/>
                </a:lnTo>
                <a:lnTo>
                  <a:pt x="15181" y="92019"/>
                </a:lnTo>
                <a:lnTo>
                  <a:pt x="14541" y="90921"/>
                </a:lnTo>
                <a:lnTo>
                  <a:pt x="11638" y="86075"/>
                </a:lnTo>
                <a:lnTo>
                  <a:pt x="7271" y="78850"/>
                </a:lnTo>
                <a:lnTo>
                  <a:pt x="5259" y="75124"/>
                </a:lnTo>
                <a:lnTo>
                  <a:pt x="4025" y="72609"/>
                </a:lnTo>
                <a:lnTo>
                  <a:pt x="3453" y="71329"/>
                </a:lnTo>
                <a:lnTo>
                  <a:pt x="2904" y="70026"/>
                </a:lnTo>
                <a:lnTo>
                  <a:pt x="1921" y="67351"/>
                </a:lnTo>
                <a:lnTo>
                  <a:pt x="1121" y="64630"/>
                </a:lnTo>
                <a:lnTo>
                  <a:pt x="504" y="61864"/>
                </a:lnTo>
                <a:lnTo>
                  <a:pt x="115" y="59075"/>
                </a:lnTo>
                <a:lnTo>
                  <a:pt x="1" y="56263"/>
                </a:lnTo>
                <a:lnTo>
                  <a:pt x="138" y="53474"/>
                </a:lnTo>
                <a:lnTo>
                  <a:pt x="573" y="50731"/>
                </a:lnTo>
                <a:lnTo>
                  <a:pt x="915" y="49359"/>
                </a:lnTo>
                <a:lnTo>
                  <a:pt x="1373" y="47896"/>
                </a:lnTo>
                <a:lnTo>
                  <a:pt x="2584" y="45107"/>
                </a:lnTo>
                <a:lnTo>
                  <a:pt x="4116" y="42477"/>
                </a:lnTo>
                <a:lnTo>
                  <a:pt x="5945" y="40031"/>
                </a:lnTo>
                <a:lnTo>
                  <a:pt x="8048" y="37791"/>
                </a:lnTo>
                <a:lnTo>
                  <a:pt x="10380" y="35779"/>
                </a:lnTo>
                <a:lnTo>
                  <a:pt x="12872" y="33973"/>
                </a:lnTo>
                <a:lnTo>
                  <a:pt x="15547" y="32418"/>
                </a:lnTo>
                <a:lnTo>
                  <a:pt x="16919" y="31755"/>
                </a:lnTo>
                <a:lnTo>
                  <a:pt x="18336" y="31115"/>
                </a:lnTo>
                <a:lnTo>
                  <a:pt x="21194" y="30041"/>
                </a:lnTo>
                <a:lnTo>
                  <a:pt x="24120" y="29195"/>
                </a:lnTo>
                <a:lnTo>
                  <a:pt x="27115" y="28555"/>
                </a:lnTo>
                <a:lnTo>
                  <a:pt x="30156" y="28075"/>
                </a:lnTo>
                <a:lnTo>
                  <a:pt x="33219" y="27777"/>
                </a:lnTo>
                <a:lnTo>
                  <a:pt x="36283" y="27640"/>
                </a:lnTo>
                <a:lnTo>
                  <a:pt x="39369" y="27617"/>
                </a:lnTo>
                <a:lnTo>
                  <a:pt x="40901" y="27663"/>
                </a:lnTo>
                <a:lnTo>
                  <a:pt x="43804" y="27777"/>
                </a:lnTo>
                <a:lnTo>
                  <a:pt x="49611" y="28280"/>
                </a:lnTo>
                <a:lnTo>
                  <a:pt x="55395" y="28852"/>
                </a:lnTo>
                <a:lnTo>
                  <a:pt x="61202" y="29355"/>
                </a:lnTo>
                <a:lnTo>
                  <a:pt x="64106" y="29515"/>
                </a:lnTo>
                <a:lnTo>
                  <a:pt x="65569" y="29561"/>
                </a:lnTo>
                <a:lnTo>
                  <a:pt x="68495" y="29561"/>
                </a:lnTo>
                <a:lnTo>
                  <a:pt x="71421" y="29446"/>
                </a:lnTo>
                <a:lnTo>
                  <a:pt x="74325" y="29195"/>
                </a:lnTo>
                <a:lnTo>
                  <a:pt x="77205" y="28760"/>
                </a:lnTo>
                <a:lnTo>
                  <a:pt x="80040" y="28143"/>
                </a:lnTo>
                <a:lnTo>
                  <a:pt x="82807" y="27297"/>
                </a:lnTo>
                <a:lnTo>
                  <a:pt x="85504" y="26246"/>
                </a:lnTo>
                <a:lnTo>
                  <a:pt x="86807" y="25628"/>
                </a:lnTo>
                <a:lnTo>
                  <a:pt x="87699" y="25148"/>
                </a:lnTo>
                <a:lnTo>
                  <a:pt x="89414" y="24142"/>
                </a:lnTo>
                <a:lnTo>
                  <a:pt x="91060" y="22999"/>
                </a:lnTo>
                <a:lnTo>
                  <a:pt x="92637" y="21765"/>
                </a:lnTo>
                <a:lnTo>
                  <a:pt x="94123" y="20416"/>
                </a:lnTo>
                <a:lnTo>
                  <a:pt x="95518" y="18976"/>
                </a:lnTo>
                <a:lnTo>
                  <a:pt x="96821" y="17444"/>
                </a:lnTo>
                <a:lnTo>
                  <a:pt x="98010" y="15843"/>
                </a:lnTo>
                <a:lnTo>
                  <a:pt x="99107" y="14175"/>
                </a:lnTo>
                <a:lnTo>
                  <a:pt x="100113" y="12437"/>
                </a:lnTo>
                <a:lnTo>
                  <a:pt x="100982" y="10631"/>
                </a:lnTo>
                <a:lnTo>
                  <a:pt x="101759" y="8779"/>
                </a:lnTo>
                <a:lnTo>
                  <a:pt x="102399" y="6882"/>
                </a:lnTo>
                <a:lnTo>
                  <a:pt x="102902" y="4938"/>
                </a:lnTo>
                <a:lnTo>
                  <a:pt x="103291" y="2995"/>
                </a:lnTo>
                <a:lnTo>
                  <a:pt x="103542" y="1006"/>
                </a:lnTo>
                <a:lnTo>
                  <a:pt x="103611" y="0"/>
                </a:lnTo>
              </a:path>
            </a:pathLst>
          </a:custGeom>
          <a:noFill/>
          <a:ln w="3175">
            <a:solidFill>
              <a:srgbClr val="E20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577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>
          <a:extLst>
            <a:ext uri="{FF2B5EF4-FFF2-40B4-BE49-F238E27FC236}">
              <a16:creationId xmlns:a16="http://schemas.microsoft.com/office/drawing/2014/main" id="{9568E07B-C887-F14F-30F7-3CD0EFD65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41" title="ChatGPT Image 17 de ago. de 2026, 12_35_35.png">
            <a:extLst>
              <a:ext uri="{FF2B5EF4-FFF2-40B4-BE49-F238E27FC236}">
                <a16:creationId xmlns:a16="http://schemas.microsoft.com/office/drawing/2014/main" id="{23F231AA-2811-3C8C-53B4-C8C35CC5615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4821" b="2277"/>
          <a:stretch/>
        </p:blipFill>
        <p:spPr>
          <a:xfrm>
            <a:off x="783763" y="740450"/>
            <a:ext cx="1847374" cy="5377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1" title="ChatGPT Image 17 de ago. de 2026, 12_35_35.png">
            <a:extLst>
              <a:ext uri="{FF2B5EF4-FFF2-40B4-BE49-F238E27FC236}">
                <a16:creationId xmlns:a16="http://schemas.microsoft.com/office/drawing/2014/main" id="{98F8131F-C9C5-D5CB-87C4-08648FA7E9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6145" r="49315" b="2277"/>
          <a:stretch/>
        </p:blipFill>
        <p:spPr>
          <a:xfrm>
            <a:off x="3042621" y="740450"/>
            <a:ext cx="1800430" cy="5377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1" title="ChatGPT Image 17 de ago. de 2026, 12_35_35.png">
            <a:extLst>
              <a:ext uri="{FF2B5EF4-FFF2-40B4-BE49-F238E27FC236}">
                <a16:creationId xmlns:a16="http://schemas.microsoft.com/office/drawing/2014/main" id="{139E8D95-6F85-F64E-569E-D3A1E4EE95F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1706" r="24357" b="2277"/>
          <a:stretch/>
        </p:blipFill>
        <p:spPr>
          <a:xfrm>
            <a:off x="5254536" y="716494"/>
            <a:ext cx="1756249" cy="540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1" title="ChatGPT Image 17 de ago. de 2026, 12_35_35.png">
            <a:extLst>
              <a:ext uri="{FF2B5EF4-FFF2-40B4-BE49-F238E27FC236}">
                <a16:creationId xmlns:a16="http://schemas.microsoft.com/office/drawing/2014/main" id="{6DA0954F-D614-A125-C9DA-F35C6AA087C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6829" b="2277"/>
          <a:stretch/>
        </p:blipFill>
        <p:spPr>
          <a:xfrm>
            <a:off x="7422270" y="740450"/>
            <a:ext cx="1699970" cy="5377102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41">
            <a:extLst>
              <a:ext uri="{FF2B5EF4-FFF2-40B4-BE49-F238E27FC236}">
                <a16:creationId xmlns:a16="http://schemas.microsoft.com/office/drawing/2014/main" id="{73FDF467-5580-98AE-44E6-04ACF0761E5D}"/>
              </a:ext>
            </a:extLst>
          </p:cNvPr>
          <p:cNvSpPr/>
          <p:nvPr/>
        </p:nvSpPr>
        <p:spPr>
          <a:xfrm>
            <a:off x="957627" y="740452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0" name="Google Shape;320;p41">
            <a:extLst>
              <a:ext uri="{FF2B5EF4-FFF2-40B4-BE49-F238E27FC236}">
                <a16:creationId xmlns:a16="http://schemas.microsoft.com/office/drawing/2014/main" id="{FE01C49B-E84D-DE89-922E-1EF06C845CA0}"/>
              </a:ext>
            </a:extLst>
          </p:cNvPr>
          <p:cNvSpPr/>
          <p:nvPr/>
        </p:nvSpPr>
        <p:spPr>
          <a:xfrm>
            <a:off x="3465450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2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1" name="Google Shape;321;p41">
            <a:extLst>
              <a:ext uri="{FF2B5EF4-FFF2-40B4-BE49-F238E27FC236}">
                <a16:creationId xmlns:a16="http://schemas.microsoft.com/office/drawing/2014/main" id="{F9D1D015-1889-9326-13A0-B02A3CD35C6F}"/>
              </a:ext>
            </a:extLst>
          </p:cNvPr>
          <p:cNvSpPr/>
          <p:nvPr/>
        </p:nvSpPr>
        <p:spPr>
          <a:xfrm>
            <a:off x="5655274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3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2" name="Google Shape;322;p41">
            <a:extLst>
              <a:ext uri="{FF2B5EF4-FFF2-40B4-BE49-F238E27FC236}">
                <a16:creationId xmlns:a16="http://schemas.microsoft.com/office/drawing/2014/main" id="{96F80271-017B-CC01-FE74-BA8E21E2D6FA}"/>
              </a:ext>
            </a:extLst>
          </p:cNvPr>
          <p:cNvSpPr/>
          <p:nvPr/>
        </p:nvSpPr>
        <p:spPr>
          <a:xfrm>
            <a:off x="7794868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4 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Google Shape;319;p41">
            <a:extLst>
              <a:ext uri="{FF2B5EF4-FFF2-40B4-BE49-F238E27FC236}">
                <a16:creationId xmlns:a16="http://schemas.microsoft.com/office/drawing/2014/main" id="{CD23DDBD-9AC8-12CA-4376-59CC9686E423}"/>
              </a:ext>
            </a:extLst>
          </p:cNvPr>
          <p:cNvSpPr/>
          <p:nvPr/>
        </p:nvSpPr>
        <p:spPr>
          <a:xfrm>
            <a:off x="3465336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Google Shape;319;p41">
            <a:extLst>
              <a:ext uri="{FF2B5EF4-FFF2-40B4-BE49-F238E27FC236}">
                <a16:creationId xmlns:a16="http://schemas.microsoft.com/office/drawing/2014/main" id="{CE48929E-02DF-F7BD-C4E5-FEDD36497F3E}"/>
              </a:ext>
            </a:extLst>
          </p:cNvPr>
          <p:cNvSpPr/>
          <p:nvPr/>
        </p:nvSpPr>
        <p:spPr>
          <a:xfrm>
            <a:off x="3247856" y="754619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Google Shape;319;p41">
            <a:extLst>
              <a:ext uri="{FF2B5EF4-FFF2-40B4-BE49-F238E27FC236}">
                <a16:creationId xmlns:a16="http://schemas.microsoft.com/office/drawing/2014/main" id="{5629C860-2F39-0A47-7328-3A46CE847FB1}"/>
              </a:ext>
            </a:extLst>
          </p:cNvPr>
          <p:cNvSpPr/>
          <p:nvPr/>
        </p:nvSpPr>
        <p:spPr>
          <a:xfrm>
            <a:off x="5523632" y="764409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Google Shape;319;p41">
            <a:extLst>
              <a:ext uri="{FF2B5EF4-FFF2-40B4-BE49-F238E27FC236}">
                <a16:creationId xmlns:a16="http://schemas.microsoft.com/office/drawing/2014/main" id="{45A2D330-57C1-AB83-2DCD-D4913B19C806}"/>
              </a:ext>
            </a:extLst>
          </p:cNvPr>
          <p:cNvSpPr/>
          <p:nvPr/>
        </p:nvSpPr>
        <p:spPr>
          <a:xfrm>
            <a:off x="7577275" y="812722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ACB6150-EFFD-2B84-221D-626EFDF12708}"/>
              </a:ext>
            </a:extLst>
          </p:cNvPr>
          <p:cNvSpPr/>
          <p:nvPr/>
        </p:nvSpPr>
        <p:spPr>
          <a:xfrm>
            <a:off x="783647" y="740450"/>
            <a:ext cx="4470888" cy="5401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45">
              <a:buClr>
                <a:srgbClr val="000000"/>
              </a:buClr>
            </a:pPr>
            <a:endParaRPr lang="pt-BR" sz="9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1B379A9-1033-E457-D9F7-94BDDB642924}"/>
              </a:ext>
            </a:extLst>
          </p:cNvPr>
          <p:cNvSpPr/>
          <p:nvPr/>
        </p:nvSpPr>
        <p:spPr>
          <a:xfrm>
            <a:off x="3050313" y="740449"/>
            <a:ext cx="1800428" cy="5401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45">
              <a:buClr>
                <a:srgbClr val="000000"/>
              </a:buClr>
            </a:pPr>
            <a:endParaRPr lang="pt-BR" sz="9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64317AB-96DF-0CCA-E1DC-21CE338611F5}"/>
              </a:ext>
            </a:extLst>
          </p:cNvPr>
          <p:cNvSpPr/>
          <p:nvPr/>
        </p:nvSpPr>
        <p:spPr>
          <a:xfrm>
            <a:off x="7010786" y="726983"/>
            <a:ext cx="2126838" cy="5401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45">
              <a:buClr>
                <a:srgbClr val="000000"/>
              </a:buClr>
            </a:pPr>
            <a:endParaRPr lang="pt-BR" sz="9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2" name="Google Shape;320;p41">
            <a:extLst>
              <a:ext uri="{FF2B5EF4-FFF2-40B4-BE49-F238E27FC236}">
                <a16:creationId xmlns:a16="http://schemas.microsoft.com/office/drawing/2014/main" id="{CC9398E5-A076-1DDB-009D-52D6268375FF}"/>
              </a:ext>
            </a:extLst>
          </p:cNvPr>
          <p:cNvSpPr/>
          <p:nvPr/>
        </p:nvSpPr>
        <p:spPr>
          <a:xfrm>
            <a:off x="3465450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2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" name="Google Shape;321;p41">
            <a:extLst>
              <a:ext uri="{FF2B5EF4-FFF2-40B4-BE49-F238E27FC236}">
                <a16:creationId xmlns:a16="http://schemas.microsoft.com/office/drawing/2014/main" id="{F828734B-200B-C167-5231-4BF4177465C1}"/>
              </a:ext>
            </a:extLst>
          </p:cNvPr>
          <p:cNvSpPr/>
          <p:nvPr/>
        </p:nvSpPr>
        <p:spPr>
          <a:xfrm>
            <a:off x="5655274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3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" name="Google Shape;322;p41">
            <a:extLst>
              <a:ext uri="{FF2B5EF4-FFF2-40B4-BE49-F238E27FC236}">
                <a16:creationId xmlns:a16="http://schemas.microsoft.com/office/drawing/2014/main" id="{EAC6B82E-2AD8-9C5B-9784-1869F1A8734D}"/>
              </a:ext>
            </a:extLst>
          </p:cNvPr>
          <p:cNvSpPr/>
          <p:nvPr/>
        </p:nvSpPr>
        <p:spPr>
          <a:xfrm>
            <a:off x="7794868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4 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" name="Google Shape;319;p41">
            <a:extLst>
              <a:ext uri="{FF2B5EF4-FFF2-40B4-BE49-F238E27FC236}">
                <a16:creationId xmlns:a16="http://schemas.microsoft.com/office/drawing/2014/main" id="{3F5878E8-C5E1-59ED-7698-E88DF1149F0B}"/>
              </a:ext>
            </a:extLst>
          </p:cNvPr>
          <p:cNvSpPr/>
          <p:nvPr/>
        </p:nvSpPr>
        <p:spPr>
          <a:xfrm>
            <a:off x="3465336" y="884992"/>
            <a:ext cx="955001" cy="25620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" name="Google Shape;319;p41">
            <a:extLst>
              <a:ext uri="{FF2B5EF4-FFF2-40B4-BE49-F238E27FC236}">
                <a16:creationId xmlns:a16="http://schemas.microsoft.com/office/drawing/2014/main" id="{273295AD-786F-60FD-5D91-60FAE83CA3D2}"/>
              </a:ext>
            </a:extLst>
          </p:cNvPr>
          <p:cNvSpPr/>
          <p:nvPr/>
        </p:nvSpPr>
        <p:spPr>
          <a:xfrm>
            <a:off x="3247856" y="754619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" name="Google Shape;319;p41">
            <a:extLst>
              <a:ext uri="{FF2B5EF4-FFF2-40B4-BE49-F238E27FC236}">
                <a16:creationId xmlns:a16="http://schemas.microsoft.com/office/drawing/2014/main" id="{03015C8B-A44C-E3D1-4771-FBD1011FAC1D}"/>
              </a:ext>
            </a:extLst>
          </p:cNvPr>
          <p:cNvSpPr/>
          <p:nvPr/>
        </p:nvSpPr>
        <p:spPr>
          <a:xfrm>
            <a:off x="5523632" y="764409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" name="Google Shape;319;p41">
            <a:extLst>
              <a:ext uri="{FF2B5EF4-FFF2-40B4-BE49-F238E27FC236}">
                <a16:creationId xmlns:a16="http://schemas.microsoft.com/office/drawing/2014/main" id="{B5677487-1311-2B79-2977-FF0BE384AA28}"/>
              </a:ext>
            </a:extLst>
          </p:cNvPr>
          <p:cNvSpPr/>
          <p:nvPr/>
        </p:nvSpPr>
        <p:spPr>
          <a:xfrm>
            <a:off x="7577275" y="812722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" name="Espaço Reservado para Número de Slide 5">
            <a:extLst>
              <a:ext uri="{FF2B5EF4-FFF2-40B4-BE49-F238E27FC236}">
                <a16:creationId xmlns:a16="http://schemas.microsoft.com/office/drawing/2014/main" id="{ED76851C-C39E-3FC3-854D-0207ABCA58A1}"/>
              </a:ext>
            </a:extLst>
          </p:cNvPr>
          <p:cNvSpPr txBox="1">
            <a:spLocks/>
          </p:cNvSpPr>
          <p:nvPr/>
        </p:nvSpPr>
        <p:spPr>
          <a:xfrm>
            <a:off x="8378668" y="6837613"/>
            <a:ext cx="799129" cy="32231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rgbClr val="A6A6A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A5E5C85-6056-4E9A-93CE-54FE15E1252E}" type="slidenum">
              <a:rPr lang="pt-BR" smtClean="0"/>
              <a:pPr/>
              <a:t>3</a:t>
            </a:fld>
            <a:endParaRPr lang="pt-BR"/>
          </a:p>
        </p:txBody>
      </p:sp>
      <p:sp>
        <p:nvSpPr>
          <p:cNvPr id="46" name="Google Shape;21;p3">
            <a:extLst>
              <a:ext uri="{FF2B5EF4-FFF2-40B4-BE49-F238E27FC236}">
                <a16:creationId xmlns:a16="http://schemas.microsoft.com/office/drawing/2014/main" id="{34BE9C81-02C9-EF0A-BE0F-F8C2AA6C5A58}"/>
              </a:ext>
            </a:extLst>
          </p:cNvPr>
          <p:cNvSpPr/>
          <p:nvPr/>
        </p:nvSpPr>
        <p:spPr>
          <a:xfrm>
            <a:off x="8161486" y="2632714"/>
            <a:ext cx="4742106" cy="4773298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sp>
        <p:nvSpPr>
          <p:cNvPr id="47" name="Google Shape;22;p3">
            <a:extLst>
              <a:ext uri="{FF2B5EF4-FFF2-40B4-BE49-F238E27FC236}">
                <a16:creationId xmlns:a16="http://schemas.microsoft.com/office/drawing/2014/main" id="{26276F5B-793B-186B-B4E1-0945A609DAC6}"/>
              </a:ext>
            </a:extLst>
          </p:cNvPr>
          <p:cNvSpPr/>
          <p:nvPr/>
        </p:nvSpPr>
        <p:spPr>
          <a:xfrm>
            <a:off x="8004109" y="2032303"/>
            <a:ext cx="3435303" cy="4900425"/>
          </a:xfrm>
          <a:custGeom>
            <a:avLst/>
            <a:gdLst/>
            <a:ahLst/>
            <a:cxnLst/>
            <a:rect l="l" t="t" r="r" b="b"/>
            <a:pathLst>
              <a:path w="103611" h="100455" fill="none" extrusionOk="0">
                <a:moveTo>
                  <a:pt x="17376" y="100455"/>
                </a:moveTo>
                <a:lnTo>
                  <a:pt x="17467" y="99815"/>
                </a:lnTo>
                <a:lnTo>
                  <a:pt x="17467" y="98580"/>
                </a:lnTo>
                <a:lnTo>
                  <a:pt x="17307" y="97346"/>
                </a:lnTo>
                <a:lnTo>
                  <a:pt x="16987" y="96134"/>
                </a:lnTo>
                <a:lnTo>
                  <a:pt x="16347" y="94328"/>
                </a:lnTo>
                <a:lnTo>
                  <a:pt x="15181" y="92019"/>
                </a:lnTo>
                <a:lnTo>
                  <a:pt x="14541" y="90921"/>
                </a:lnTo>
                <a:lnTo>
                  <a:pt x="11638" y="86075"/>
                </a:lnTo>
                <a:lnTo>
                  <a:pt x="7271" y="78850"/>
                </a:lnTo>
                <a:lnTo>
                  <a:pt x="5259" y="75124"/>
                </a:lnTo>
                <a:lnTo>
                  <a:pt x="4025" y="72609"/>
                </a:lnTo>
                <a:lnTo>
                  <a:pt x="3453" y="71329"/>
                </a:lnTo>
                <a:lnTo>
                  <a:pt x="2904" y="70026"/>
                </a:lnTo>
                <a:lnTo>
                  <a:pt x="1921" y="67351"/>
                </a:lnTo>
                <a:lnTo>
                  <a:pt x="1121" y="64630"/>
                </a:lnTo>
                <a:lnTo>
                  <a:pt x="504" y="61864"/>
                </a:lnTo>
                <a:lnTo>
                  <a:pt x="115" y="59075"/>
                </a:lnTo>
                <a:lnTo>
                  <a:pt x="1" y="56263"/>
                </a:lnTo>
                <a:lnTo>
                  <a:pt x="138" y="53474"/>
                </a:lnTo>
                <a:lnTo>
                  <a:pt x="573" y="50731"/>
                </a:lnTo>
                <a:lnTo>
                  <a:pt x="915" y="49359"/>
                </a:lnTo>
                <a:lnTo>
                  <a:pt x="1373" y="47896"/>
                </a:lnTo>
                <a:lnTo>
                  <a:pt x="2584" y="45107"/>
                </a:lnTo>
                <a:lnTo>
                  <a:pt x="4116" y="42477"/>
                </a:lnTo>
                <a:lnTo>
                  <a:pt x="5945" y="40031"/>
                </a:lnTo>
                <a:lnTo>
                  <a:pt x="8048" y="37791"/>
                </a:lnTo>
                <a:lnTo>
                  <a:pt x="10380" y="35779"/>
                </a:lnTo>
                <a:lnTo>
                  <a:pt x="12872" y="33973"/>
                </a:lnTo>
                <a:lnTo>
                  <a:pt x="15547" y="32418"/>
                </a:lnTo>
                <a:lnTo>
                  <a:pt x="16919" y="31755"/>
                </a:lnTo>
                <a:lnTo>
                  <a:pt x="18336" y="31115"/>
                </a:lnTo>
                <a:lnTo>
                  <a:pt x="21194" y="30041"/>
                </a:lnTo>
                <a:lnTo>
                  <a:pt x="24120" y="29195"/>
                </a:lnTo>
                <a:lnTo>
                  <a:pt x="27115" y="28555"/>
                </a:lnTo>
                <a:lnTo>
                  <a:pt x="30156" y="28075"/>
                </a:lnTo>
                <a:lnTo>
                  <a:pt x="33219" y="27777"/>
                </a:lnTo>
                <a:lnTo>
                  <a:pt x="36283" y="27640"/>
                </a:lnTo>
                <a:lnTo>
                  <a:pt x="39369" y="27617"/>
                </a:lnTo>
                <a:lnTo>
                  <a:pt x="40901" y="27663"/>
                </a:lnTo>
                <a:lnTo>
                  <a:pt x="43804" y="27777"/>
                </a:lnTo>
                <a:lnTo>
                  <a:pt x="49611" y="28280"/>
                </a:lnTo>
                <a:lnTo>
                  <a:pt x="55395" y="28852"/>
                </a:lnTo>
                <a:lnTo>
                  <a:pt x="61202" y="29355"/>
                </a:lnTo>
                <a:lnTo>
                  <a:pt x="64106" y="29515"/>
                </a:lnTo>
                <a:lnTo>
                  <a:pt x="65569" y="29561"/>
                </a:lnTo>
                <a:lnTo>
                  <a:pt x="68495" y="29561"/>
                </a:lnTo>
                <a:lnTo>
                  <a:pt x="71421" y="29446"/>
                </a:lnTo>
                <a:lnTo>
                  <a:pt x="74325" y="29195"/>
                </a:lnTo>
                <a:lnTo>
                  <a:pt x="77205" y="28760"/>
                </a:lnTo>
                <a:lnTo>
                  <a:pt x="80040" y="28143"/>
                </a:lnTo>
                <a:lnTo>
                  <a:pt x="82807" y="27297"/>
                </a:lnTo>
                <a:lnTo>
                  <a:pt x="85504" y="26246"/>
                </a:lnTo>
                <a:lnTo>
                  <a:pt x="86807" y="25628"/>
                </a:lnTo>
                <a:lnTo>
                  <a:pt x="87699" y="25148"/>
                </a:lnTo>
                <a:lnTo>
                  <a:pt x="89414" y="24142"/>
                </a:lnTo>
                <a:lnTo>
                  <a:pt x="91060" y="22999"/>
                </a:lnTo>
                <a:lnTo>
                  <a:pt x="92637" y="21765"/>
                </a:lnTo>
                <a:lnTo>
                  <a:pt x="94123" y="20416"/>
                </a:lnTo>
                <a:lnTo>
                  <a:pt x="95518" y="18976"/>
                </a:lnTo>
                <a:lnTo>
                  <a:pt x="96821" y="17444"/>
                </a:lnTo>
                <a:lnTo>
                  <a:pt x="98010" y="15843"/>
                </a:lnTo>
                <a:lnTo>
                  <a:pt x="99107" y="14175"/>
                </a:lnTo>
                <a:lnTo>
                  <a:pt x="100113" y="12437"/>
                </a:lnTo>
                <a:lnTo>
                  <a:pt x="100982" y="10631"/>
                </a:lnTo>
                <a:lnTo>
                  <a:pt x="101759" y="8779"/>
                </a:lnTo>
                <a:lnTo>
                  <a:pt x="102399" y="6882"/>
                </a:lnTo>
                <a:lnTo>
                  <a:pt x="102902" y="4938"/>
                </a:lnTo>
                <a:lnTo>
                  <a:pt x="103291" y="2995"/>
                </a:lnTo>
                <a:lnTo>
                  <a:pt x="103542" y="1006"/>
                </a:lnTo>
                <a:lnTo>
                  <a:pt x="103611" y="0"/>
                </a:lnTo>
              </a:path>
            </a:pathLst>
          </a:custGeom>
          <a:noFill/>
          <a:ln w="3175">
            <a:solidFill>
              <a:srgbClr val="E20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422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>
          <a:extLst>
            <a:ext uri="{FF2B5EF4-FFF2-40B4-BE49-F238E27FC236}">
              <a16:creationId xmlns:a16="http://schemas.microsoft.com/office/drawing/2014/main" id="{4B3229E6-66DB-D98B-6893-1ACD8598C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41" title="ChatGPT Image 17 de ago. de 2026, 12_35_35.png">
            <a:extLst>
              <a:ext uri="{FF2B5EF4-FFF2-40B4-BE49-F238E27FC236}">
                <a16:creationId xmlns:a16="http://schemas.microsoft.com/office/drawing/2014/main" id="{EBA62CDD-3BEF-0EFA-E0BC-39DC9C39378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4821" b="2277"/>
          <a:stretch/>
        </p:blipFill>
        <p:spPr>
          <a:xfrm>
            <a:off x="783763" y="740450"/>
            <a:ext cx="1847374" cy="5377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1" title="ChatGPT Image 17 de ago. de 2026, 12_35_35.png">
            <a:extLst>
              <a:ext uri="{FF2B5EF4-FFF2-40B4-BE49-F238E27FC236}">
                <a16:creationId xmlns:a16="http://schemas.microsoft.com/office/drawing/2014/main" id="{B249AC64-ABE2-DB12-3336-60495564A52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6145" r="49315" b="2277"/>
          <a:stretch/>
        </p:blipFill>
        <p:spPr>
          <a:xfrm>
            <a:off x="3042621" y="740450"/>
            <a:ext cx="1800430" cy="5377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1" title="ChatGPT Image 17 de ago. de 2026, 12_35_35.png">
            <a:extLst>
              <a:ext uri="{FF2B5EF4-FFF2-40B4-BE49-F238E27FC236}">
                <a16:creationId xmlns:a16="http://schemas.microsoft.com/office/drawing/2014/main" id="{DF9DEC3D-8167-171A-4660-55948A6FC3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1706" r="24357" b="2277"/>
          <a:stretch/>
        </p:blipFill>
        <p:spPr>
          <a:xfrm>
            <a:off x="5254536" y="740450"/>
            <a:ext cx="1756249" cy="5377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1" title="ChatGPT Image 17 de ago. de 2026, 12_35_35.png">
            <a:extLst>
              <a:ext uri="{FF2B5EF4-FFF2-40B4-BE49-F238E27FC236}">
                <a16:creationId xmlns:a16="http://schemas.microsoft.com/office/drawing/2014/main" id="{0362A64D-54C9-7A07-CC76-BE921CE8123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6829" b="2277"/>
          <a:stretch/>
        </p:blipFill>
        <p:spPr>
          <a:xfrm>
            <a:off x="7422270" y="740450"/>
            <a:ext cx="1699970" cy="5377102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41">
            <a:extLst>
              <a:ext uri="{FF2B5EF4-FFF2-40B4-BE49-F238E27FC236}">
                <a16:creationId xmlns:a16="http://schemas.microsoft.com/office/drawing/2014/main" id="{54A3A916-B5D7-90C1-4A4D-8D64F80C2589}"/>
              </a:ext>
            </a:extLst>
          </p:cNvPr>
          <p:cNvSpPr/>
          <p:nvPr/>
        </p:nvSpPr>
        <p:spPr>
          <a:xfrm>
            <a:off x="1796445" y="1396830"/>
            <a:ext cx="1027191" cy="21927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2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1" name="Google Shape;321;p41">
            <a:extLst>
              <a:ext uri="{FF2B5EF4-FFF2-40B4-BE49-F238E27FC236}">
                <a16:creationId xmlns:a16="http://schemas.microsoft.com/office/drawing/2014/main" id="{84691087-303E-4677-667B-3B22AAC0F4F6}"/>
              </a:ext>
            </a:extLst>
          </p:cNvPr>
          <p:cNvSpPr/>
          <p:nvPr/>
        </p:nvSpPr>
        <p:spPr>
          <a:xfrm>
            <a:off x="3986269" y="1396830"/>
            <a:ext cx="1027191" cy="21927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3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2" name="Google Shape;322;p41">
            <a:extLst>
              <a:ext uri="{FF2B5EF4-FFF2-40B4-BE49-F238E27FC236}">
                <a16:creationId xmlns:a16="http://schemas.microsoft.com/office/drawing/2014/main" id="{12521358-D9E1-EC4E-381E-0B761CE3256B}"/>
              </a:ext>
            </a:extLst>
          </p:cNvPr>
          <p:cNvSpPr/>
          <p:nvPr/>
        </p:nvSpPr>
        <p:spPr>
          <a:xfrm>
            <a:off x="6125863" y="1396830"/>
            <a:ext cx="1027191" cy="21927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r>
              <a:rPr lang="en-US" sz="1162" kern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 4 </a:t>
            </a:r>
            <a:endParaRPr sz="1162" kern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Google Shape;319;p41">
            <a:extLst>
              <a:ext uri="{FF2B5EF4-FFF2-40B4-BE49-F238E27FC236}">
                <a16:creationId xmlns:a16="http://schemas.microsoft.com/office/drawing/2014/main" id="{C4C220C5-89D7-0B67-0295-78826189B029}"/>
              </a:ext>
            </a:extLst>
          </p:cNvPr>
          <p:cNvSpPr/>
          <p:nvPr/>
        </p:nvSpPr>
        <p:spPr>
          <a:xfrm>
            <a:off x="1796331" y="1396830"/>
            <a:ext cx="1027191" cy="219277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Google Shape;319;p41">
            <a:extLst>
              <a:ext uri="{FF2B5EF4-FFF2-40B4-BE49-F238E27FC236}">
                <a16:creationId xmlns:a16="http://schemas.microsoft.com/office/drawing/2014/main" id="{23422D76-984A-926F-93A8-EB0EE7A49411}"/>
              </a:ext>
            </a:extLst>
          </p:cNvPr>
          <p:cNvSpPr/>
          <p:nvPr/>
        </p:nvSpPr>
        <p:spPr>
          <a:xfrm>
            <a:off x="1578850" y="1266458"/>
            <a:ext cx="1495027" cy="34298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Google Shape;319;p41">
            <a:extLst>
              <a:ext uri="{FF2B5EF4-FFF2-40B4-BE49-F238E27FC236}">
                <a16:creationId xmlns:a16="http://schemas.microsoft.com/office/drawing/2014/main" id="{22020283-6558-CB70-14A6-4716E26548BE}"/>
              </a:ext>
            </a:extLst>
          </p:cNvPr>
          <p:cNvSpPr/>
          <p:nvPr/>
        </p:nvSpPr>
        <p:spPr>
          <a:xfrm>
            <a:off x="3854626" y="1276248"/>
            <a:ext cx="1495027" cy="34298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Google Shape;319;p41">
            <a:extLst>
              <a:ext uri="{FF2B5EF4-FFF2-40B4-BE49-F238E27FC236}">
                <a16:creationId xmlns:a16="http://schemas.microsoft.com/office/drawing/2014/main" id="{08412132-4AD5-2B26-7E68-726E086DA7A9}"/>
              </a:ext>
            </a:extLst>
          </p:cNvPr>
          <p:cNvSpPr/>
          <p:nvPr/>
        </p:nvSpPr>
        <p:spPr>
          <a:xfrm>
            <a:off x="5908269" y="1324561"/>
            <a:ext cx="1495027" cy="34298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1A15AD0-04BA-1237-1C2F-80AC2BAD7EA5}"/>
              </a:ext>
            </a:extLst>
          </p:cNvPr>
          <p:cNvSpPr/>
          <p:nvPr/>
        </p:nvSpPr>
        <p:spPr>
          <a:xfrm>
            <a:off x="783648" y="740450"/>
            <a:ext cx="1891666" cy="5401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45">
              <a:buClr>
                <a:srgbClr val="000000"/>
              </a:buClr>
            </a:pPr>
            <a:endParaRPr lang="pt-BR" sz="9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DE77034-80ED-78E1-0552-20578A6AF3B5}"/>
              </a:ext>
            </a:extLst>
          </p:cNvPr>
          <p:cNvSpPr/>
          <p:nvPr/>
        </p:nvSpPr>
        <p:spPr>
          <a:xfrm>
            <a:off x="3050313" y="740449"/>
            <a:ext cx="1800428" cy="5401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45">
              <a:buClr>
                <a:srgbClr val="000000"/>
              </a:buClr>
            </a:pPr>
            <a:endParaRPr lang="pt-BR" sz="9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2D48884-ABD6-4AC5-CBCE-E498A5655463}"/>
              </a:ext>
            </a:extLst>
          </p:cNvPr>
          <p:cNvSpPr/>
          <p:nvPr/>
        </p:nvSpPr>
        <p:spPr>
          <a:xfrm>
            <a:off x="1460500" y="740449"/>
            <a:ext cx="5961767" cy="5401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45">
              <a:buClr>
                <a:srgbClr val="000000"/>
              </a:buClr>
            </a:pPr>
            <a:endParaRPr lang="pt-BR" sz="9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8" name="Google Shape;319;p41">
            <a:extLst>
              <a:ext uri="{FF2B5EF4-FFF2-40B4-BE49-F238E27FC236}">
                <a16:creationId xmlns:a16="http://schemas.microsoft.com/office/drawing/2014/main" id="{B8A5046A-024A-A6E4-E577-A369021099A5}"/>
              </a:ext>
            </a:extLst>
          </p:cNvPr>
          <p:cNvSpPr/>
          <p:nvPr/>
        </p:nvSpPr>
        <p:spPr>
          <a:xfrm rot="19233928">
            <a:off x="405972" y="1553966"/>
            <a:ext cx="1495028" cy="34298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" name="Espaço Reservado para Número de Slide 5">
            <a:extLst>
              <a:ext uri="{FF2B5EF4-FFF2-40B4-BE49-F238E27FC236}">
                <a16:creationId xmlns:a16="http://schemas.microsoft.com/office/drawing/2014/main" id="{D62F6AD0-E8EF-C979-9C1E-58ED60E1BB98}"/>
              </a:ext>
            </a:extLst>
          </p:cNvPr>
          <p:cNvSpPr txBox="1">
            <a:spLocks/>
          </p:cNvSpPr>
          <p:nvPr/>
        </p:nvSpPr>
        <p:spPr>
          <a:xfrm>
            <a:off x="-1545120" y="7138040"/>
            <a:ext cx="799129" cy="32231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rgbClr val="A6A6A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A5E5C85-6056-4E9A-93CE-54FE15E1252E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46" name="Google Shape;21;p3">
            <a:extLst>
              <a:ext uri="{FF2B5EF4-FFF2-40B4-BE49-F238E27FC236}">
                <a16:creationId xmlns:a16="http://schemas.microsoft.com/office/drawing/2014/main" id="{10A32C5F-16BA-D356-9DBC-B1A6E8B9FC30}"/>
              </a:ext>
            </a:extLst>
          </p:cNvPr>
          <p:cNvSpPr/>
          <p:nvPr/>
        </p:nvSpPr>
        <p:spPr>
          <a:xfrm flipH="1">
            <a:off x="-2174783" y="2396293"/>
            <a:ext cx="5119200" cy="4773298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sp>
        <p:nvSpPr>
          <p:cNvPr id="47" name="Google Shape;22;p3">
            <a:extLst>
              <a:ext uri="{FF2B5EF4-FFF2-40B4-BE49-F238E27FC236}">
                <a16:creationId xmlns:a16="http://schemas.microsoft.com/office/drawing/2014/main" id="{6501AD71-8B3E-0EB7-7076-FEEC4427D9EE}"/>
              </a:ext>
            </a:extLst>
          </p:cNvPr>
          <p:cNvSpPr/>
          <p:nvPr/>
        </p:nvSpPr>
        <p:spPr>
          <a:xfrm flipH="1">
            <a:off x="-212875" y="1769409"/>
            <a:ext cx="3834029" cy="4900425"/>
          </a:xfrm>
          <a:custGeom>
            <a:avLst/>
            <a:gdLst/>
            <a:ahLst/>
            <a:cxnLst/>
            <a:rect l="l" t="t" r="r" b="b"/>
            <a:pathLst>
              <a:path w="103611" h="100455" fill="none" extrusionOk="0">
                <a:moveTo>
                  <a:pt x="17376" y="100455"/>
                </a:moveTo>
                <a:lnTo>
                  <a:pt x="17467" y="99815"/>
                </a:lnTo>
                <a:lnTo>
                  <a:pt x="17467" y="98580"/>
                </a:lnTo>
                <a:lnTo>
                  <a:pt x="17307" y="97346"/>
                </a:lnTo>
                <a:lnTo>
                  <a:pt x="16987" y="96134"/>
                </a:lnTo>
                <a:lnTo>
                  <a:pt x="16347" y="94328"/>
                </a:lnTo>
                <a:lnTo>
                  <a:pt x="15181" y="92019"/>
                </a:lnTo>
                <a:lnTo>
                  <a:pt x="14541" y="90921"/>
                </a:lnTo>
                <a:lnTo>
                  <a:pt x="11638" y="86075"/>
                </a:lnTo>
                <a:lnTo>
                  <a:pt x="7271" y="78850"/>
                </a:lnTo>
                <a:lnTo>
                  <a:pt x="5259" y="75124"/>
                </a:lnTo>
                <a:lnTo>
                  <a:pt x="4025" y="72609"/>
                </a:lnTo>
                <a:lnTo>
                  <a:pt x="3453" y="71329"/>
                </a:lnTo>
                <a:lnTo>
                  <a:pt x="2904" y="70026"/>
                </a:lnTo>
                <a:lnTo>
                  <a:pt x="1921" y="67351"/>
                </a:lnTo>
                <a:lnTo>
                  <a:pt x="1121" y="64630"/>
                </a:lnTo>
                <a:lnTo>
                  <a:pt x="504" y="61864"/>
                </a:lnTo>
                <a:lnTo>
                  <a:pt x="115" y="59075"/>
                </a:lnTo>
                <a:lnTo>
                  <a:pt x="1" y="56263"/>
                </a:lnTo>
                <a:lnTo>
                  <a:pt x="138" y="53474"/>
                </a:lnTo>
                <a:lnTo>
                  <a:pt x="573" y="50731"/>
                </a:lnTo>
                <a:lnTo>
                  <a:pt x="915" y="49359"/>
                </a:lnTo>
                <a:lnTo>
                  <a:pt x="1373" y="47896"/>
                </a:lnTo>
                <a:lnTo>
                  <a:pt x="2584" y="45107"/>
                </a:lnTo>
                <a:lnTo>
                  <a:pt x="4116" y="42477"/>
                </a:lnTo>
                <a:lnTo>
                  <a:pt x="5945" y="40031"/>
                </a:lnTo>
                <a:lnTo>
                  <a:pt x="8048" y="37791"/>
                </a:lnTo>
                <a:lnTo>
                  <a:pt x="10380" y="35779"/>
                </a:lnTo>
                <a:lnTo>
                  <a:pt x="12872" y="33973"/>
                </a:lnTo>
                <a:lnTo>
                  <a:pt x="15547" y="32418"/>
                </a:lnTo>
                <a:lnTo>
                  <a:pt x="16919" y="31755"/>
                </a:lnTo>
                <a:lnTo>
                  <a:pt x="18336" y="31115"/>
                </a:lnTo>
                <a:lnTo>
                  <a:pt x="21194" y="30041"/>
                </a:lnTo>
                <a:lnTo>
                  <a:pt x="24120" y="29195"/>
                </a:lnTo>
                <a:lnTo>
                  <a:pt x="27115" y="28555"/>
                </a:lnTo>
                <a:lnTo>
                  <a:pt x="30156" y="28075"/>
                </a:lnTo>
                <a:lnTo>
                  <a:pt x="33219" y="27777"/>
                </a:lnTo>
                <a:lnTo>
                  <a:pt x="36283" y="27640"/>
                </a:lnTo>
                <a:lnTo>
                  <a:pt x="39369" y="27617"/>
                </a:lnTo>
                <a:lnTo>
                  <a:pt x="40901" y="27663"/>
                </a:lnTo>
                <a:lnTo>
                  <a:pt x="43804" y="27777"/>
                </a:lnTo>
                <a:lnTo>
                  <a:pt x="49611" y="28280"/>
                </a:lnTo>
                <a:lnTo>
                  <a:pt x="55395" y="28852"/>
                </a:lnTo>
                <a:lnTo>
                  <a:pt x="61202" y="29355"/>
                </a:lnTo>
                <a:lnTo>
                  <a:pt x="64106" y="29515"/>
                </a:lnTo>
                <a:lnTo>
                  <a:pt x="65569" y="29561"/>
                </a:lnTo>
                <a:lnTo>
                  <a:pt x="68495" y="29561"/>
                </a:lnTo>
                <a:lnTo>
                  <a:pt x="71421" y="29446"/>
                </a:lnTo>
                <a:lnTo>
                  <a:pt x="74325" y="29195"/>
                </a:lnTo>
                <a:lnTo>
                  <a:pt x="77205" y="28760"/>
                </a:lnTo>
                <a:lnTo>
                  <a:pt x="80040" y="28143"/>
                </a:lnTo>
                <a:lnTo>
                  <a:pt x="82807" y="27297"/>
                </a:lnTo>
                <a:lnTo>
                  <a:pt x="85504" y="26246"/>
                </a:lnTo>
                <a:lnTo>
                  <a:pt x="86807" y="25628"/>
                </a:lnTo>
                <a:lnTo>
                  <a:pt x="87699" y="25148"/>
                </a:lnTo>
                <a:lnTo>
                  <a:pt x="89414" y="24142"/>
                </a:lnTo>
                <a:lnTo>
                  <a:pt x="91060" y="22999"/>
                </a:lnTo>
                <a:lnTo>
                  <a:pt x="92637" y="21765"/>
                </a:lnTo>
                <a:lnTo>
                  <a:pt x="94123" y="20416"/>
                </a:lnTo>
                <a:lnTo>
                  <a:pt x="95518" y="18976"/>
                </a:lnTo>
                <a:lnTo>
                  <a:pt x="96821" y="17444"/>
                </a:lnTo>
                <a:lnTo>
                  <a:pt x="98010" y="15843"/>
                </a:lnTo>
                <a:lnTo>
                  <a:pt x="99107" y="14175"/>
                </a:lnTo>
                <a:lnTo>
                  <a:pt x="100113" y="12437"/>
                </a:lnTo>
                <a:lnTo>
                  <a:pt x="100982" y="10631"/>
                </a:lnTo>
                <a:lnTo>
                  <a:pt x="101759" y="8779"/>
                </a:lnTo>
                <a:lnTo>
                  <a:pt x="102399" y="6882"/>
                </a:lnTo>
                <a:lnTo>
                  <a:pt x="102902" y="4938"/>
                </a:lnTo>
                <a:lnTo>
                  <a:pt x="103291" y="2995"/>
                </a:lnTo>
                <a:lnTo>
                  <a:pt x="103542" y="1006"/>
                </a:lnTo>
                <a:lnTo>
                  <a:pt x="103611" y="0"/>
                </a:lnTo>
              </a:path>
            </a:pathLst>
          </a:custGeom>
          <a:noFill/>
          <a:ln w="3175">
            <a:solidFill>
              <a:srgbClr val="E20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sp>
        <p:nvSpPr>
          <p:cNvPr id="48" name="Google Shape;319;p41">
            <a:extLst>
              <a:ext uri="{FF2B5EF4-FFF2-40B4-BE49-F238E27FC236}">
                <a16:creationId xmlns:a16="http://schemas.microsoft.com/office/drawing/2014/main" id="{500EDDA4-6851-7365-F2AE-13AB1F63626E}"/>
              </a:ext>
            </a:extLst>
          </p:cNvPr>
          <p:cNvSpPr/>
          <p:nvPr/>
        </p:nvSpPr>
        <p:spPr>
          <a:xfrm>
            <a:off x="7528163" y="740448"/>
            <a:ext cx="1389958" cy="400741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37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900" tIns="75900" rIns="75900" bIns="75900" anchor="ctr" anchorCtr="0">
            <a:noAutofit/>
          </a:bodyPr>
          <a:lstStyle/>
          <a:p>
            <a:pPr algn="ctr" defTabSz="609645">
              <a:buClr>
                <a:srgbClr val="000000"/>
              </a:buClr>
            </a:pPr>
            <a:endParaRPr sz="1162" kern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488695205"/>
      </p:ext>
    </p:extLst>
  </p:cSld>
  <p:clrMapOvr>
    <a:masterClrMapping/>
  </p:clrMapOvr>
</p:sld>
</file>

<file path=ppt/theme/theme1.xml><?xml version="1.0" encoding="utf-8"?>
<a:theme xmlns:a="http://schemas.openxmlformats.org/drawingml/2006/main" name="Slide mestre @ Eleve Claro">
  <a:themeElements>
    <a:clrScheme name="Simple Light">
      <a:dk1>
        <a:srgbClr val="000000"/>
      </a:dk1>
      <a:lt1>
        <a:srgbClr val="FFFFFF"/>
      </a:lt1>
      <a:dk2>
        <a:srgbClr val="003366"/>
      </a:dk2>
      <a:lt2>
        <a:srgbClr val="0065CA"/>
      </a:lt2>
      <a:accent1>
        <a:srgbClr val="44619A"/>
      </a:accent1>
      <a:accent2>
        <a:srgbClr val="F67F01"/>
      </a:accent2>
      <a:accent3>
        <a:srgbClr val="E5F0FF"/>
      </a:accent3>
      <a:accent4>
        <a:srgbClr val="D10B76"/>
      </a:accent4>
      <a:accent5>
        <a:srgbClr val="777777"/>
      </a:accent5>
      <a:accent6>
        <a:srgbClr val="EFEFEF"/>
      </a:accent6>
      <a:hlink>
        <a:srgbClr val="0065C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40</Words>
  <Application>Microsoft Macintosh PowerPoint</Application>
  <PresentationFormat>Papel A4 (210 x 297 mm)</PresentationFormat>
  <Paragraphs>24</Paragraphs>
  <Slides>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1" baseType="lpstr">
      <vt:lpstr>Aptos</vt:lpstr>
      <vt:lpstr>Arial</vt:lpstr>
      <vt:lpstr>Calibri</vt:lpstr>
      <vt:lpstr>Poppins</vt:lpstr>
      <vt:lpstr>Poppins Medium</vt:lpstr>
      <vt:lpstr>Work Sans</vt:lpstr>
      <vt:lpstr>Slide mestre @ Eleve Claro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Fabio M Macarroni</dc:creator>
  <cp:lastModifiedBy>Fabio M Macarroni</cp:lastModifiedBy>
  <cp:revision>5</cp:revision>
  <dcterms:created xsi:type="dcterms:W3CDTF">2026-08-24T15:18:34Z</dcterms:created>
  <dcterms:modified xsi:type="dcterms:W3CDTF">2026-08-24T22:23:49Z</dcterms:modified>
</cp:coreProperties>
</file>