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7569200" cy="10693400"/>
  <p:notesSz cx="7569200" cy="106934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7001C"/>
    <a:srgbClr val="FAD1D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677"/>
  </p:normalViewPr>
  <p:slideViewPr>
    <p:cSldViewPr>
      <p:cViewPr>
        <p:scale>
          <a:sx n="30" d="100"/>
          <a:sy n="30" d="100"/>
        </p:scale>
        <p:origin x="4144" y="136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67690" y="3314954"/>
            <a:ext cx="6433820" cy="224561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0">
                <a:solidFill>
                  <a:srgbClr val="1B2937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135380" y="5988304"/>
            <a:ext cx="5298440" cy="2673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8/25/26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800" b="0" i="0">
                <a:solidFill>
                  <a:srgbClr val="5B6A78"/>
                </a:solidFill>
                <a:latin typeface="Times New Roman"/>
                <a:cs typeface="Times New Roman"/>
              </a:defRPr>
            </a:lvl1pPr>
          </a:lstStyle>
          <a:p>
            <a:pPr marL="12700">
              <a:lnSpc>
                <a:spcPct val="100000"/>
              </a:lnSpc>
              <a:spcBef>
                <a:spcPts val="10"/>
              </a:spcBef>
            </a:pPr>
            <a:r>
              <a:rPr spc="-10" dirty="0"/>
              <a:t>Visão Sistêmica </a:t>
            </a:r>
            <a:r>
              <a:rPr dirty="0"/>
              <a:t>na</a:t>
            </a:r>
            <a:r>
              <a:rPr spc="-10" dirty="0"/>
              <a:t> </a:t>
            </a:r>
            <a:r>
              <a:rPr dirty="0"/>
              <a:t>Prática</a:t>
            </a:r>
            <a:r>
              <a:rPr spc="-10" dirty="0"/>
              <a:t> </a:t>
            </a:r>
            <a:r>
              <a:rPr dirty="0"/>
              <a:t>·</a:t>
            </a:r>
            <a:r>
              <a:rPr spc="-10" dirty="0"/>
              <a:t> </a:t>
            </a:r>
            <a:r>
              <a:rPr dirty="0"/>
              <a:t>Hypera</a:t>
            </a:r>
            <a:r>
              <a:rPr spc="380" dirty="0"/>
              <a:t> </a:t>
            </a:r>
            <a:r>
              <a:rPr dirty="0"/>
              <a:t>·</a:t>
            </a:r>
            <a:r>
              <a:rPr spc="380" dirty="0"/>
              <a:t> </a:t>
            </a:r>
            <a:r>
              <a:rPr dirty="0"/>
              <a:t>página</a:t>
            </a:r>
            <a:r>
              <a:rPr spc="-10" dirty="0"/>
              <a:t> </a:t>
            </a:r>
            <a:fld id="{81D60167-4931-47E6-BA6A-407CBD079E47}" type="slidenum">
              <a:rPr spc="-50" dirty="0"/>
              <a:t>‹nº›</a:t>
            </a:fld>
            <a:endParaRPr spc="-50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1" i="0">
                <a:solidFill>
                  <a:srgbClr val="1B2937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8/25/26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800" b="0" i="0">
                <a:solidFill>
                  <a:srgbClr val="5B6A78"/>
                </a:solidFill>
                <a:latin typeface="Times New Roman"/>
                <a:cs typeface="Times New Roman"/>
              </a:defRPr>
            </a:lvl1pPr>
          </a:lstStyle>
          <a:p>
            <a:pPr marL="12700">
              <a:lnSpc>
                <a:spcPct val="100000"/>
              </a:lnSpc>
              <a:spcBef>
                <a:spcPts val="10"/>
              </a:spcBef>
            </a:pPr>
            <a:r>
              <a:rPr spc="-10" dirty="0"/>
              <a:t>Visão Sistêmica </a:t>
            </a:r>
            <a:r>
              <a:rPr dirty="0"/>
              <a:t>na</a:t>
            </a:r>
            <a:r>
              <a:rPr spc="-10" dirty="0"/>
              <a:t> </a:t>
            </a:r>
            <a:r>
              <a:rPr dirty="0"/>
              <a:t>Prática</a:t>
            </a:r>
            <a:r>
              <a:rPr spc="-10" dirty="0"/>
              <a:t> </a:t>
            </a:r>
            <a:r>
              <a:rPr dirty="0"/>
              <a:t>·</a:t>
            </a:r>
            <a:r>
              <a:rPr spc="-10" dirty="0"/>
              <a:t> </a:t>
            </a:r>
            <a:r>
              <a:rPr dirty="0"/>
              <a:t>Hypera</a:t>
            </a:r>
            <a:r>
              <a:rPr spc="380" dirty="0"/>
              <a:t> </a:t>
            </a:r>
            <a:r>
              <a:rPr dirty="0"/>
              <a:t>·</a:t>
            </a:r>
            <a:r>
              <a:rPr spc="380" dirty="0"/>
              <a:t> </a:t>
            </a:r>
            <a:r>
              <a:rPr dirty="0"/>
              <a:t>página</a:t>
            </a:r>
            <a:r>
              <a:rPr spc="-10" dirty="0"/>
              <a:t> </a:t>
            </a:r>
            <a:fld id="{81D60167-4931-47E6-BA6A-407CBD079E47}" type="slidenum">
              <a:rPr spc="-50" dirty="0"/>
              <a:t>‹nº›</a:t>
            </a:fld>
            <a:endParaRPr spc="-50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1" i="0">
                <a:solidFill>
                  <a:srgbClr val="1B2937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78460" y="2459482"/>
            <a:ext cx="3292602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3898138" y="2459482"/>
            <a:ext cx="3292602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8/25/26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800" b="0" i="0">
                <a:solidFill>
                  <a:srgbClr val="5B6A78"/>
                </a:solidFill>
                <a:latin typeface="Times New Roman"/>
                <a:cs typeface="Times New Roman"/>
              </a:defRPr>
            </a:lvl1pPr>
          </a:lstStyle>
          <a:p>
            <a:pPr marL="12700">
              <a:lnSpc>
                <a:spcPct val="100000"/>
              </a:lnSpc>
              <a:spcBef>
                <a:spcPts val="10"/>
              </a:spcBef>
            </a:pPr>
            <a:r>
              <a:rPr spc="-10" dirty="0"/>
              <a:t>Visão Sistêmica </a:t>
            </a:r>
            <a:r>
              <a:rPr dirty="0"/>
              <a:t>na</a:t>
            </a:r>
            <a:r>
              <a:rPr spc="-10" dirty="0"/>
              <a:t> </a:t>
            </a:r>
            <a:r>
              <a:rPr dirty="0"/>
              <a:t>Prática</a:t>
            </a:r>
            <a:r>
              <a:rPr spc="-10" dirty="0"/>
              <a:t> </a:t>
            </a:r>
            <a:r>
              <a:rPr dirty="0"/>
              <a:t>·</a:t>
            </a:r>
            <a:r>
              <a:rPr spc="-10" dirty="0"/>
              <a:t> </a:t>
            </a:r>
            <a:r>
              <a:rPr dirty="0"/>
              <a:t>Hypera</a:t>
            </a:r>
            <a:r>
              <a:rPr spc="380" dirty="0"/>
              <a:t> </a:t>
            </a:r>
            <a:r>
              <a:rPr dirty="0"/>
              <a:t>·</a:t>
            </a:r>
            <a:r>
              <a:rPr spc="380" dirty="0"/>
              <a:t> </a:t>
            </a:r>
            <a:r>
              <a:rPr dirty="0"/>
              <a:t>página</a:t>
            </a:r>
            <a:r>
              <a:rPr spc="-10" dirty="0"/>
              <a:t> </a:t>
            </a:r>
            <a:fld id="{81D60167-4931-47E6-BA6A-407CBD079E47}" type="slidenum">
              <a:rPr spc="-50" dirty="0"/>
              <a:t>‹nº›</a:t>
            </a:fld>
            <a:endParaRPr spc="-50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1" i="0">
                <a:solidFill>
                  <a:srgbClr val="1B2937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8/25/26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800" b="0" i="0">
                <a:solidFill>
                  <a:srgbClr val="5B6A78"/>
                </a:solidFill>
                <a:latin typeface="Times New Roman"/>
                <a:cs typeface="Times New Roman"/>
              </a:defRPr>
            </a:lvl1pPr>
          </a:lstStyle>
          <a:p>
            <a:pPr marL="12700">
              <a:lnSpc>
                <a:spcPct val="100000"/>
              </a:lnSpc>
              <a:spcBef>
                <a:spcPts val="10"/>
              </a:spcBef>
            </a:pPr>
            <a:r>
              <a:rPr spc="-10" dirty="0"/>
              <a:t>Visão Sistêmica </a:t>
            </a:r>
            <a:r>
              <a:rPr dirty="0"/>
              <a:t>na</a:t>
            </a:r>
            <a:r>
              <a:rPr spc="-10" dirty="0"/>
              <a:t> </a:t>
            </a:r>
            <a:r>
              <a:rPr dirty="0"/>
              <a:t>Prática</a:t>
            </a:r>
            <a:r>
              <a:rPr spc="-10" dirty="0"/>
              <a:t> </a:t>
            </a:r>
            <a:r>
              <a:rPr dirty="0"/>
              <a:t>·</a:t>
            </a:r>
            <a:r>
              <a:rPr spc="-10" dirty="0"/>
              <a:t> </a:t>
            </a:r>
            <a:r>
              <a:rPr dirty="0"/>
              <a:t>Hypera</a:t>
            </a:r>
            <a:r>
              <a:rPr spc="380" dirty="0"/>
              <a:t> </a:t>
            </a:r>
            <a:r>
              <a:rPr dirty="0"/>
              <a:t>·</a:t>
            </a:r>
            <a:r>
              <a:rPr spc="380" dirty="0"/>
              <a:t> </a:t>
            </a:r>
            <a:r>
              <a:rPr dirty="0"/>
              <a:t>página</a:t>
            </a:r>
            <a:r>
              <a:rPr spc="-10" dirty="0"/>
              <a:t> </a:t>
            </a:r>
            <a:fld id="{81D60167-4931-47E6-BA6A-407CBD079E47}" type="slidenum">
              <a:rPr spc="-50" dirty="0"/>
              <a:t>‹nº›</a:t>
            </a:fld>
            <a:endParaRPr spc="-50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8/25/26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800" b="0" i="0">
                <a:solidFill>
                  <a:srgbClr val="5B6A78"/>
                </a:solidFill>
                <a:latin typeface="Times New Roman"/>
                <a:cs typeface="Times New Roman"/>
              </a:defRPr>
            </a:lvl1pPr>
          </a:lstStyle>
          <a:p>
            <a:pPr marL="12700">
              <a:lnSpc>
                <a:spcPct val="100000"/>
              </a:lnSpc>
              <a:spcBef>
                <a:spcPts val="10"/>
              </a:spcBef>
            </a:pPr>
            <a:r>
              <a:rPr spc="-10" dirty="0"/>
              <a:t>Visão Sistêmica </a:t>
            </a:r>
            <a:r>
              <a:rPr dirty="0"/>
              <a:t>na</a:t>
            </a:r>
            <a:r>
              <a:rPr spc="-10" dirty="0"/>
              <a:t> </a:t>
            </a:r>
            <a:r>
              <a:rPr dirty="0"/>
              <a:t>Prática</a:t>
            </a:r>
            <a:r>
              <a:rPr spc="-10" dirty="0"/>
              <a:t> </a:t>
            </a:r>
            <a:r>
              <a:rPr dirty="0"/>
              <a:t>·</a:t>
            </a:r>
            <a:r>
              <a:rPr spc="-10" dirty="0"/>
              <a:t> </a:t>
            </a:r>
            <a:r>
              <a:rPr dirty="0"/>
              <a:t>Hypera</a:t>
            </a:r>
            <a:r>
              <a:rPr spc="380" dirty="0"/>
              <a:t> </a:t>
            </a:r>
            <a:r>
              <a:rPr dirty="0"/>
              <a:t>·</a:t>
            </a:r>
            <a:r>
              <a:rPr spc="380" dirty="0"/>
              <a:t> </a:t>
            </a:r>
            <a:r>
              <a:rPr dirty="0"/>
              <a:t>página</a:t>
            </a:r>
            <a:r>
              <a:rPr spc="-10" dirty="0"/>
              <a:t> </a:t>
            </a:r>
            <a:fld id="{81D60167-4931-47E6-BA6A-407CBD079E47}" type="slidenum">
              <a:rPr spc="-50" dirty="0"/>
              <a:t>‹nº›</a:t>
            </a:fld>
            <a:endParaRPr spc="-50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27050" y="1724080"/>
            <a:ext cx="3476625" cy="3911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0">
                <a:solidFill>
                  <a:srgbClr val="1B2937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78460" y="2459482"/>
            <a:ext cx="6812280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573528" y="9944862"/>
            <a:ext cx="2422144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78460" y="9944862"/>
            <a:ext cx="1740916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8/25/26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2769765" y="10121781"/>
            <a:ext cx="2058670" cy="13842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800" b="0" i="0">
                <a:solidFill>
                  <a:srgbClr val="5B6A78"/>
                </a:solidFill>
                <a:latin typeface="Times New Roman"/>
                <a:cs typeface="Times New Roman"/>
              </a:defRPr>
            </a:lvl1pPr>
          </a:lstStyle>
          <a:p>
            <a:pPr marL="12700">
              <a:lnSpc>
                <a:spcPct val="100000"/>
              </a:lnSpc>
              <a:spcBef>
                <a:spcPts val="10"/>
              </a:spcBef>
            </a:pPr>
            <a:r>
              <a:rPr spc="-10" dirty="0"/>
              <a:t>Visão Sistêmica </a:t>
            </a:r>
            <a:r>
              <a:rPr dirty="0"/>
              <a:t>na</a:t>
            </a:r>
            <a:r>
              <a:rPr spc="-10" dirty="0"/>
              <a:t> </a:t>
            </a:r>
            <a:r>
              <a:rPr dirty="0"/>
              <a:t>Prática</a:t>
            </a:r>
            <a:r>
              <a:rPr spc="-10" dirty="0"/>
              <a:t> </a:t>
            </a:r>
            <a:r>
              <a:rPr dirty="0"/>
              <a:t>·</a:t>
            </a:r>
            <a:r>
              <a:rPr spc="-10" dirty="0"/>
              <a:t> </a:t>
            </a:r>
            <a:r>
              <a:rPr dirty="0"/>
              <a:t>Hypera</a:t>
            </a:r>
            <a:r>
              <a:rPr spc="380" dirty="0"/>
              <a:t> </a:t>
            </a:r>
            <a:r>
              <a:rPr dirty="0"/>
              <a:t>·</a:t>
            </a:r>
            <a:r>
              <a:rPr spc="380" dirty="0"/>
              <a:t> </a:t>
            </a:r>
            <a:r>
              <a:rPr dirty="0"/>
              <a:t>página</a:t>
            </a:r>
            <a:r>
              <a:rPr spc="-10" dirty="0"/>
              <a:t> </a:t>
            </a:r>
            <a:fld id="{81D60167-4931-47E6-BA6A-407CBD079E47}" type="slidenum">
              <a:rPr spc="-50" dirty="0"/>
              <a:t>‹nº›</a:t>
            </a:fld>
            <a:endParaRPr spc="-50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84200" y="2186998"/>
            <a:ext cx="123634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 spc="-10" dirty="0">
                <a:solidFill>
                  <a:srgbClr val="97001C"/>
                </a:solidFill>
                <a:latin typeface="Plus Jakarta Sans" pitchFamily="2" charset="77"/>
                <a:cs typeface="Plus Jakarta Sans" pitchFamily="2" charset="77"/>
              </a:rPr>
              <a:t>MATERIAL</a:t>
            </a:r>
            <a:r>
              <a:rPr sz="900" b="1" spc="-5" dirty="0">
                <a:solidFill>
                  <a:srgbClr val="97001C"/>
                </a:solidFill>
                <a:latin typeface="Plus Jakarta Sans" pitchFamily="2" charset="77"/>
                <a:cs typeface="Plus Jakarta Sans" pitchFamily="2" charset="77"/>
              </a:rPr>
              <a:t> </a:t>
            </a:r>
            <a:r>
              <a:rPr sz="900" b="1" dirty="0">
                <a:solidFill>
                  <a:srgbClr val="97001C"/>
                </a:solidFill>
                <a:latin typeface="Plus Jakarta Sans" pitchFamily="2" charset="77"/>
                <a:cs typeface="Plus Jakarta Sans" pitchFamily="2" charset="77"/>
              </a:rPr>
              <a:t>DE </a:t>
            </a:r>
            <a:r>
              <a:rPr sz="900" b="1" spc="-10" dirty="0">
                <a:solidFill>
                  <a:srgbClr val="97001C"/>
                </a:solidFill>
                <a:latin typeface="Plus Jakarta Sans" pitchFamily="2" charset="77"/>
                <a:cs typeface="Plus Jakarta Sans" pitchFamily="2" charset="77"/>
              </a:rPr>
              <a:t>APOIO</a:t>
            </a:r>
            <a:endParaRPr sz="900" b="1" dirty="0">
              <a:solidFill>
                <a:srgbClr val="97001C"/>
              </a:solidFill>
              <a:latin typeface="Plus Jakarta Sans" pitchFamily="2" charset="77"/>
              <a:cs typeface="Plus Jakarta Sans" pitchFamily="2" charset="77"/>
            </a:endParaRPr>
          </a:p>
        </p:txBody>
      </p:sp>
      <p:sp>
        <p:nvSpPr>
          <p:cNvPr id="3" name="object 3" descr="$PPTXTitle"/>
          <p:cNvSpPr txBox="1">
            <a:spLocks noGrp="1"/>
          </p:cNvSpPr>
          <p:nvPr>
            <p:ph type="title"/>
          </p:nvPr>
        </p:nvSpPr>
        <p:spPr>
          <a:xfrm>
            <a:off x="584200" y="2356581"/>
            <a:ext cx="5238750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Plus Jakarta Sans" pitchFamily="2" charset="77"/>
                <a:cs typeface="Plus Jakarta Sans" pitchFamily="2" charset="77"/>
              </a:rPr>
              <a:t>Visão Sistêmica na Prática</a:t>
            </a:r>
          </a:p>
        </p:txBody>
      </p:sp>
      <p:sp>
        <p:nvSpPr>
          <p:cNvPr id="8" name="object 8"/>
          <p:cNvSpPr txBox="1">
            <a:spLocks noGrp="1"/>
          </p:cNvSpPr>
          <p:nvPr>
            <p:ph type="sldNum" sz="quarter" idx="7"/>
          </p:nvPr>
        </p:nvSpPr>
        <p:spPr>
          <a:xfrm>
            <a:off x="0" y="9967970"/>
            <a:ext cx="7569200" cy="124393"/>
          </a:xfrm>
          <a:prstGeom prst="rect">
            <a:avLst/>
          </a:prstGeom>
        </p:spPr>
        <p:txBody>
          <a:bodyPr vert="horz" wrap="square" lIns="0" tIns="127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"/>
              </a:spcBef>
            </a:pPr>
            <a:r>
              <a:rPr spc="-10" dirty="0">
                <a:solidFill>
                  <a:srgbClr val="97001C"/>
                </a:solidFill>
                <a:latin typeface="Plus Jakarta Sans" pitchFamily="2" charset="77"/>
                <a:cs typeface="Plus Jakarta Sans" pitchFamily="2" charset="77"/>
              </a:rPr>
              <a:t>Visão Sistêmica </a:t>
            </a:r>
            <a:r>
              <a:rPr dirty="0">
                <a:solidFill>
                  <a:srgbClr val="97001C"/>
                </a:solidFill>
                <a:latin typeface="Plus Jakarta Sans" pitchFamily="2" charset="77"/>
                <a:cs typeface="Plus Jakarta Sans" pitchFamily="2" charset="77"/>
              </a:rPr>
              <a:t>na</a:t>
            </a:r>
            <a:r>
              <a:rPr spc="-10" dirty="0">
                <a:solidFill>
                  <a:srgbClr val="97001C"/>
                </a:solidFill>
                <a:latin typeface="Plus Jakarta Sans" pitchFamily="2" charset="77"/>
                <a:cs typeface="Plus Jakarta Sans" pitchFamily="2" charset="77"/>
              </a:rPr>
              <a:t> </a:t>
            </a:r>
            <a:r>
              <a:rPr dirty="0">
                <a:solidFill>
                  <a:srgbClr val="97001C"/>
                </a:solidFill>
                <a:latin typeface="Plus Jakarta Sans" pitchFamily="2" charset="77"/>
                <a:cs typeface="Plus Jakarta Sans" pitchFamily="2" charset="77"/>
              </a:rPr>
              <a:t>Prática</a:t>
            </a:r>
            <a:r>
              <a:rPr spc="-10" dirty="0">
                <a:solidFill>
                  <a:srgbClr val="97001C"/>
                </a:solidFill>
                <a:latin typeface="Plus Jakarta Sans" pitchFamily="2" charset="77"/>
                <a:cs typeface="Plus Jakarta Sans" pitchFamily="2" charset="77"/>
              </a:rPr>
              <a:t> </a:t>
            </a:r>
            <a:r>
              <a:rPr dirty="0">
                <a:solidFill>
                  <a:srgbClr val="97001C"/>
                </a:solidFill>
                <a:latin typeface="Plus Jakarta Sans" pitchFamily="2" charset="77"/>
                <a:cs typeface="Plus Jakarta Sans" pitchFamily="2" charset="77"/>
              </a:rPr>
              <a:t>·</a:t>
            </a:r>
            <a:r>
              <a:rPr spc="-10" dirty="0">
                <a:solidFill>
                  <a:srgbClr val="97001C"/>
                </a:solidFill>
                <a:latin typeface="Plus Jakarta Sans" pitchFamily="2" charset="77"/>
                <a:cs typeface="Plus Jakarta Sans" pitchFamily="2" charset="77"/>
              </a:rPr>
              <a:t> </a:t>
            </a:r>
            <a:r>
              <a:rPr dirty="0">
                <a:solidFill>
                  <a:srgbClr val="97001C"/>
                </a:solidFill>
                <a:latin typeface="Plus Jakarta Sans" pitchFamily="2" charset="77"/>
                <a:cs typeface="Plus Jakarta Sans" pitchFamily="2" charset="77"/>
              </a:rPr>
              <a:t>Hypera</a:t>
            </a:r>
            <a:r>
              <a:rPr spc="380" dirty="0">
                <a:solidFill>
                  <a:srgbClr val="97001C"/>
                </a:solidFill>
                <a:latin typeface="Plus Jakarta Sans" pitchFamily="2" charset="77"/>
                <a:cs typeface="Plus Jakarta Sans" pitchFamily="2" charset="77"/>
              </a:rPr>
              <a:t> </a:t>
            </a:r>
            <a:r>
              <a:rPr dirty="0">
                <a:solidFill>
                  <a:srgbClr val="97001C"/>
                </a:solidFill>
                <a:latin typeface="Plus Jakarta Sans" pitchFamily="2" charset="77"/>
                <a:cs typeface="Plus Jakarta Sans" pitchFamily="2" charset="77"/>
              </a:rPr>
              <a:t>·</a:t>
            </a:r>
            <a:r>
              <a:rPr spc="380" dirty="0">
                <a:solidFill>
                  <a:srgbClr val="97001C"/>
                </a:solidFill>
                <a:latin typeface="Plus Jakarta Sans" pitchFamily="2" charset="77"/>
                <a:cs typeface="Plus Jakarta Sans" pitchFamily="2" charset="77"/>
              </a:rPr>
              <a:t> </a:t>
            </a:r>
            <a:r>
              <a:rPr dirty="0">
                <a:solidFill>
                  <a:srgbClr val="97001C"/>
                </a:solidFill>
                <a:latin typeface="Plus Jakarta Sans" pitchFamily="2" charset="77"/>
                <a:cs typeface="Plus Jakarta Sans" pitchFamily="2" charset="77"/>
              </a:rPr>
              <a:t>página</a:t>
            </a:r>
            <a:r>
              <a:rPr spc="-10" dirty="0">
                <a:solidFill>
                  <a:srgbClr val="97001C"/>
                </a:solidFill>
                <a:latin typeface="Plus Jakarta Sans" pitchFamily="2" charset="77"/>
                <a:cs typeface="Plus Jakarta Sans" pitchFamily="2" charset="77"/>
              </a:rPr>
              <a:t> </a:t>
            </a:r>
            <a:fld id="{81D60167-4931-47E6-BA6A-407CBD079E47}" type="slidenum">
              <a:rPr spc="-50" dirty="0">
                <a:solidFill>
                  <a:srgbClr val="97001C"/>
                </a:solidFill>
                <a:latin typeface="Plus Jakarta Sans" pitchFamily="2" charset="77"/>
                <a:cs typeface="Plus Jakarta Sans" pitchFamily="2" charset="77"/>
              </a:rPr>
              <a:pPr marL="12700" algn="ctr">
                <a:lnSpc>
                  <a:spcPct val="100000"/>
                </a:lnSpc>
                <a:spcBef>
                  <a:spcPts val="10"/>
                </a:spcBef>
              </a:pPr>
              <a:t>1</a:t>
            </a:fld>
            <a:endParaRPr spc="-50" dirty="0">
              <a:solidFill>
                <a:srgbClr val="97001C"/>
              </a:solidFill>
              <a:latin typeface="Plus Jakarta Sans" pitchFamily="2" charset="77"/>
              <a:cs typeface="Plus Jakarta Sans" pitchFamily="2" charset="77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96900" y="3471036"/>
            <a:ext cx="6464300" cy="15055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dirty="0">
                <a:solidFill>
                  <a:srgbClr val="97001C"/>
                </a:solidFill>
                <a:latin typeface="Plus Jakarta Sans" pitchFamily="2" charset="77"/>
                <a:cs typeface="Plus Jakarta Sans" pitchFamily="2" charset="77"/>
              </a:rPr>
              <a:t>Guia</a:t>
            </a:r>
            <a:r>
              <a:rPr sz="1200" b="1" spc="-10" dirty="0">
                <a:solidFill>
                  <a:srgbClr val="97001C"/>
                </a:solidFill>
                <a:latin typeface="Plus Jakarta Sans" pitchFamily="2" charset="77"/>
                <a:cs typeface="Plus Jakarta Sans" pitchFamily="2" charset="77"/>
              </a:rPr>
              <a:t> </a:t>
            </a:r>
            <a:r>
              <a:rPr sz="1200" b="1" dirty="0">
                <a:solidFill>
                  <a:srgbClr val="97001C"/>
                </a:solidFill>
                <a:latin typeface="Plus Jakarta Sans" pitchFamily="2" charset="77"/>
                <a:cs typeface="Plus Jakarta Sans" pitchFamily="2" charset="77"/>
              </a:rPr>
              <a:t>de</a:t>
            </a:r>
            <a:r>
              <a:rPr sz="1200" b="1" spc="-5" dirty="0">
                <a:solidFill>
                  <a:srgbClr val="97001C"/>
                </a:solidFill>
                <a:latin typeface="Plus Jakarta Sans" pitchFamily="2" charset="77"/>
                <a:cs typeface="Plus Jakarta Sans" pitchFamily="2" charset="77"/>
              </a:rPr>
              <a:t> </a:t>
            </a:r>
            <a:r>
              <a:rPr sz="1200" b="1" spc="-10" dirty="0">
                <a:solidFill>
                  <a:srgbClr val="97001C"/>
                </a:solidFill>
                <a:latin typeface="Plus Jakarta Sans" pitchFamily="2" charset="77"/>
                <a:cs typeface="Plus Jakarta Sans" pitchFamily="2" charset="77"/>
              </a:rPr>
              <a:t>consulta</a:t>
            </a:r>
            <a:endParaRPr sz="1200" b="1" dirty="0">
              <a:solidFill>
                <a:srgbClr val="97001C"/>
              </a:solidFill>
              <a:latin typeface="Plus Jakarta Sans" pitchFamily="2" charset="77"/>
              <a:cs typeface="Plus Jakarta Sans" pitchFamily="2" charset="77"/>
            </a:endParaRPr>
          </a:p>
          <a:p>
            <a:pPr>
              <a:lnSpc>
                <a:spcPct val="100000"/>
              </a:lnSpc>
            </a:pPr>
            <a:endParaRPr sz="1200" dirty="0">
              <a:latin typeface="Plus Jakarta Sans" pitchFamily="2" charset="77"/>
              <a:cs typeface="Plus Jakarta Sans" pitchFamily="2" charset="77"/>
            </a:endParaRPr>
          </a:p>
          <a:p>
            <a:pPr>
              <a:lnSpc>
                <a:spcPct val="100000"/>
              </a:lnSpc>
              <a:spcBef>
                <a:spcPts val="140"/>
              </a:spcBef>
            </a:pPr>
            <a:endParaRPr sz="1200" dirty="0">
              <a:latin typeface="Plus Jakarta Sans" pitchFamily="2" charset="77"/>
              <a:cs typeface="Plus Jakarta Sans" pitchFamily="2" charset="77"/>
            </a:endParaRPr>
          </a:p>
          <a:p>
            <a:pPr marL="12700">
              <a:lnSpc>
                <a:spcPct val="100000"/>
              </a:lnSpc>
            </a:pPr>
            <a:r>
              <a:rPr sz="1000" spc="-10" dirty="0">
                <a:solidFill>
                  <a:srgbClr val="5B6A78"/>
                </a:solidFill>
                <a:latin typeface="Plus Jakarta Sans" pitchFamily="2" charset="77"/>
                <a:cs typeface="Plus Jakarta Sans" pitchFamily="2" charset="77"/>
              </a:rPr>
              <a:t>Formação</a:t>
            </a:r>
            <a:r>
              <a:rPr sz="1000" spc="-20" dirty="0">
                <a:solidFill>
                  <a:srgbClr val="5B6A78"/>
                </a:solidFill>
                <a:latin typeface="Plus Jakarta Sans" pitchFamily="2" charset="77"/>
                <a:cs typeface="Plus Jakarta Sans" pitchFamily="2" charset="77"/>
              </a:rPr>
              <a:t> </a:t>
            </a:r>
            <a:r>
              <a:rPr sz="1000" dirty="0">
                <a:solidFill>
                  <a:srgbClr val="5B6A78"/>
                </a:solidFill>
                <a:latin typeface="Plus Jakarta Sans" pitchFamily="2" charset="77"/>
                <a:cs typeface="Plus Jakarta Sans" pitchFamily="2" charset="77"/>
              </a:rPr>
              <a:t>de</a:t>
            </a:r>
            <a:r>
              <a:rPr sz="1000" spc="-15" dirty="0">
                <a:solidFill>
                  <a:srgbClr val="5B6A78"/>
                </a:solidFill>
                <a:latin typeface="Plus Jakarta Sans" pitchFamily="2" charset="77"/>
                <a:cs typeface="Plus Jakarta Sans" pitchFamily="2" charset="77"/>
              </a:rPr>
              <a:t> </a:t>
            </a:r>
            <a:r>
              <a:rPr sz="1000" dirty="0">
                <a:solidFill>
                  <a:srgbClr val="5B6A78"/>
                </a:solidFill>
                <a:latin typeface="Plus Jakarta Sans" pitchFamily="2" charset="77"/>
                <a:cs typeface="Plus Jakarta Sans" pitchFamily="2" charset="77"/>
              </a:rPr>
              <a:t>Primeira</a:t>
            </a:r>
            <a:r>
              <a:rPr sz="1000" spc="-15" dirty="0">
                <a:solidFill>
                  <a:srgbClr val="5B6A78"/>
                </a:solidFill>
                <a:latin typeface="Plus Jakarta Sans" pitchFamily="2" charset="77"/>
                <a:cs typeface="Plus Jakarta Sans" pitchFamily="2" charset="77"/>
              </a:rPr>
              <a:t> </a:t>
            </a:r>
            <a:r>
              <a:rPr sz="1000" spc="-10" dirty="0">
                <a:solidFill>
                  <a:srgbClr val="5B6A78"/>
                </a:solidFill>
                <a:latin typeface="Plus Jakarta Sans" pitchFamily="2" charset="77"/>
                <a:cs typeface="Plus Jakarta Sans" pitchFamily="2" charset="77"/>
              </a:rPr>
              <a:t>Liderança</a:t>
            </a:r>
            <a:r>
              <a:rPr sz="1000" spc="-15" dirty="0">
                <a:solidFill>
                  <a:srgbClr val="5B6A78"/>
                </a:solidFill>
                <a:latin typeface="Plus Jakarta Sans" pitchFamily="2" charset="77"/>
                <a:cs typeface="Plus Jakarta Sans" pitchFamily="2" charset="77"/>
              </a:rPr>
              <a:t> </a:t>
            </a:r>
            <a:r>
              <a:rPr sz="1000" dirty="0">
                <a:solidFill>
                  <a:srgbClr val="5B6A78"/>
                </a:solidFill>
                <a:latin typeface="Plus Jakarta Sans" pitchFamily="2" charset="77"/>
                <a:cs typeface="Plus Jakarta Sans" pitchFamily="2" charset="77"/>
              </a:rPr>
              <a:t>·</a:t>
            </a:r>
            <a:r>
              <a:rPr sz="1000" spc="-20" dirty="0">
                <a:solidFill>
                  <a:srgbClr val="5B6A78"/>
                </a:solidFill>
                <a:latin typeface="Plus Jakarta Sans" pitchFamily="2" charset="77"/>
                <a:cs typeface="Plus Jakarta Sans" pitchFamily="2" charset="77"/>
              </a:rPr>
              <a:t> </a:t>
            </a:r>
            <a:r>
              <a:rPr sz="1000" spc="-10" dirty="0">
                <a:solidFill>
                  <a:srgbClr val="5B6A78"/>
                </a:solidFill>
                <a:latin typeface="Plus Jakarta Sans" pitchFamily="2" charset="77"/>
                <a:cs typeface="Plus Jakarta Sans" pitchFamily="2" charset="77"/>
              </a:rPr>
              <a:t>Hypera</a:t>
            </a:r>
            <a:endParaRPr sz="1000" dirty="0">
              <a:latin typeface="Plus Jakarta Sans" pitchFamily="2" charset="77"/>
              <a:cs typeface="Plus Jakarta Sans" pitchFamily="2" charset="77"/>
            </a:endParaRPr>
          </a:p>
          <a:p>
            <a:pPr>
              <a:lnSpc>
                <a:spcPct val="100000"/>
              </a:lnSpc>
            </a:pPr>
            <a:endParaRPr sz="1000" dirty="0">
              <a:latin typeface="Plus Jakarta Sans" pitchFamily="2" charset="77"/>
              <a:cs typeface="Plus Jakarta Sans" pitchFamily="2" charset="77"/>
            </a:endParaRPr>
          </a:p>
          <a:p>
            <a:pPr>
              <a:lnSpc>
                <a:spcPct val="100000"/>
              </a:lnSpc>
              <a:spcBef>
                <a:spcPts val="229"/>
              </a:spcBef>
            </a:pPr>
            <a:endParaRPr sz="1000" dirty="0">
              <a:latin typeface="Plus Jakarta Sans" pitchFamily="2" charset="77"/>
              <a:cs typeface="Plus Jakarta Sans" pitchFamily="2" charset="77"/>
            </a:endParaRPr>
          </a:p>
          <a:p>
            <a:pPr marL="12700">
              <a:lnSpc>
                <a:spcPct val="100000"/>
              </a:lnSpc>
            </a:pPr>
            <a:r>
              <a:rPr sz="1300" b="1" dirty="0">
                <a:solidFill>
                  <a:srgbClr val="97001C"/>
                </a:solidFill>
                <a:latin typeface="Plus Jakarta Sans" pitchFamily="2" charset="77"/>
                <a:cs typeface="Plus Jakarta Sans" pitchFamily="2" charset="77"/>
              </a:rPr>
              <a:t>O</a:t>
            </a:r>
            <a:r>
              <a:rPr sz="1300" b="1" spc="-20" dirty="0">
                <a:solidFill>
                  <a:srgbClr val="97001C"/>
                </a:solidFill>
                <a:latin typeface="Plus Jakarta Sans" pitchFamily="2" charset="77"/>
                <a:cs typeface="Plus Jakarta Sans" pitchFamily="2" charset="77"/>
              </a:rPr>
              <a:t> </a:t>
            </a:r>
            <a:r>
              <a:rPr sz="1300" b="1" dirty="0">
                <a:solidFill>
                  <a:srgbClr val="97001C"/>
                </a:solidFill>
                <a:latin typeface="Plus Jakarta Sans" pitchFamily="2" charset="77"/>
                <a:cs typeface="Plus Jakarta Sans" pitchFamily="2" charset="77"/>
              </a:rPr>
              <a:t>que</a:t>
            </a:r>
            <a:r>
              <a:rPr sz="1300" b="1" spc="-20" dirty="0">
                <a:solidFill>
                  <a:srgbClr val="97001C"/>
                </a:solidFill>
                <a:latin typeface="Plus Jakarta Sans" pitchFamily="2" charset="77"/>
                <a:cs typeface="Plus Jakarta Sans" pitchFamily="2" charset="77"/>
              </a:rPr>
              <a:t> </a:t>
            </a:r>
            <a:r>
              <a:rPr sz="1300" b="1" dirty="0">
                <a:solidFill>
                  <a:srgbClr val="97001C"/>
                </a:solidFill>
                <a:latin typeface="Plus Jakarta Sans" pitchFamily="2" charset="77"/>
                <a:cs typeface="Plus Jakarta Sans" pitchFamily="2" charset="77"/>
              </a:rPr>
              <a:t>é</a:t>
            </a:r>
            <a:r>
              <a:rPr sz="1300" b="1" spc="-15" dirty="0">
                <a:solidFill>
                  <a:srgbClr val="97001C"/>
                </a:solidFill>
                <a:latin typeface="Plus Jakarta Sans" pitchFamily="2" charset="77"/>
                <a:cs typeface="Plus Jakarta Sans" pitchFamily="2" charset="77"/>
              </a:rPr>
              <a:t> </a:t>
            </a:r>
            <a:r>
              <a:rPr sz="1300" b="1" dirty="0">
                <a:solidFill>
                  <a:srgbClr val="97001C"/>
                </a:solidFill>
                <a:latin typeface="Plus Jakarta Sans" pitchFamily="2" charset="77"/>
                <a:cs typeface="Plus Jakarta Sans" pitchFamily="2" charset="77"/>
              </a:rPr>
              <a:t>visão</a:t>
            </a:r>
            <a:r>
              <a:rPr sz="1300" b="1" spc="-20" dirty="0">
                <a:solidFill>
                  <a:srgbClr val="97001C"/>
                </a:solidFill>
                <a:latin typeface="Plus Jakarta Sans" pitchFamily="2" charset="77"/>
                <a:cs typeface="Plus Jakarta Sans" pitchFamily="2" charset="77"/>
              </a:rPr>
              <a:t> </a:t>
            </a:r>
            <a:r>
              <a:rPr sz="1300" b="1" spc="-10" dirty="0">
                <a:solidFill>
                  <a:srgbClr val="97001C"/>
                </a:solidFill>
                <a:latin typeface="Plus Jakarta Sans" pitchFamily="2" charset="77"/>
                <a:cs typeface="Plus Jakarta Sans" pitchFamily="2" charset="77"/>
              </a:rPr>
              <a:t>sistêmica</a:t>
            </a:r>
            <a:endParaRPr sz="1300" dirty="0">
              <a:solidFill>
                <a:srgbClr val="97001C"/>
              </a:solidFill>
              <a:latin typeface="Plus Jakarta Sans" pitchFamily="2" charset="77"/>
              <a:cs typeface="Plus Jakarta Sans" pitchFamily="2" charset="77"/>
            </a:endParaRPr>
          </a:p>
          <a:p>
            <a:pPr marL="12700">
              <a:lnSpc>
                <a:spcPct val="100000"/>
              </a:lnSpc>
              <a:spcBef>
                <a:spcPts val="555"/>
              </a:spcBef>
            </a:pPr>
            <a:r>
              <a:rPr sz="1050" dirty="0">
                <a:solidFill>
                  <a:srgbClr val="212121"/>
                </a:solidFill>
                <a:latin typeface="Plus Jakarta Sans" pitchFamily="2" charset="77"/>
                <a:cs typeface="Plus Jakarta Sans" pitchFamily="2" charset="77"/>
              </a:rPr>
              <a:t>A</a:t>
            </a:r>
            <a:r>
              <a:rPr sz="1050" spc="-5" dirty="0">
                <a:solidFill>
                  <a:srgbClr val="212121"/>
                </a:solidFill>
                <a:latin typeface="Plus Jakarta Sans" pitchFamily="2" charset="77"/>
                <a:cs typeface="Plus Jakarta Sans" pitchFamily="2" charset="77"/>
              </a:rPr>
              <a:t> </a:t>
            </a:r>
            <a:r>
              <a:rPr sz="1050" dirty="0">
                <a:solidFill>
                  <a:srgbClr val="212121"/>
                </a:solidFill>
                <a:latin typeface="Plus Jakarta Sans" pitchFamily="2" charset="77"/>
                <a:cs typeface="Plus Jakarta Sans" pitchFamily="2" charset="77"/>
              </a:rPr>
              <a:t>diferença entre visão linear</a:t>
            </a:r>
            <a:r>
              <a:rPr sz="1050" spc="-5" dirty="0">
                <a:solidFill>
                  <a:srgbClr val="212121"/>
                </a:solidFill>
                <a:latin typeface="Plus Jakarta Sans" pitchFamily="2" charset="77"/>
                <a:cs typeface="Plus Jakarta Sans" pitchFamily="2" charset="77"/>
              </a:rPr>
              <a:t> </a:t>
            </a:r>
            <a:r>
              <a:rPr sz="1050" dirty="0">
                <a:solidFill>
                  <a:srgbClr val="212121"/>
                </a:solidFill>
                <a:latin typeface="Plus Jakarta Sans" pitchFamily="2" charset="77"/>
                <a:cs typeface="Plus Jakarta Sans" pitchFamily="2" charset="77"/>
              </a:rPr>
              <a:t>e visão sistêmica não é</a:t>
            </a:r>
            <a:r>
              <a:rPr sz="1050" spc="-5" dirty="0">
                <a:solidFill>
                  <a:srgbClr val="212121"/>
                </a:solidFill>
                <a:latin typeface="Plus Jakarta Sans" pitchFamily="2" charset="77"/>
                <a:cs typeface="Plus Jakarta Sans" pitchFamily="2" charset="77"/>
              </a:rPr>
              <a:t> </a:t>
            </a:r>
            <a:r>
              <a:rPr sz="1050" dirty="0">
                <a:solidFill>
                  <a:srgbClr val="212121"/>
                </a:solidFill>
                <a:latin typeface="Plus Jakarta Sans" pitchFamily="2" charset="77"/>
                <a:cs typeface="Plus Jakarta Sans" pitchFamily="2" charset="77"/>
              </a:rPr>
              <a:t>ser mais inteligente. É parar</a:t>
            </a:r>
            <a:r>
              <a:rPr sz="1050" spc="-5" dirty="0">
                <a:solidFill>
                  <a:srgbClr val="212121"/>
                </a:solidFill>
                <a:latin typeface="Plus Jakarta Sans" pitchFamily="2" charset="77"/>
                <a:cs typeface="Plus Jakarta Sans" pitchFamily="2" charset="77"/>
              </a:rPr>
              <a:t> </a:t>
            </a:r>
            <a:r>
              <a:rPr sz="1050" dirty="0">
                <a:solidFill>
                  <a:srgbClr val="212121"/>
                </a:solidFill>
                <a:latin typeface="Plus Jakarta Sans" pitchFamily="2" charset="77"/>
                <a:cs typeface="Plus Jakarta Sans" pitchFamily="2" charset="77"/>
              </a:rPr>
              <a:t>1 minuto antes de </a:t>
            </a:r>
            <a:r>
              <a:rPr sz="1050" spc="-10" dirty="0">
                <a:solidFill>
                  <a:srgbClr val="212121"/>
                </a:solidFill>
                <a:latin typeface="Plus Jakarta Sans" pitchFamily="2" charset="77"/>
                <a:cs typeface="Plus Jakarta Sans" pitchFamily="2" charset="77"/>
              </a:rPr>
              <a:t>agir.</a:t>
            </a:r>
            <a:endParaRPr sz="1050" dirty="0">
              <a:latin typeface="Plus Jakarta Sans" pitchFamily="2" charset="77"/>
              <a:cs typeface="Plus Jakarta Sans" pitchFamily="2" charset="77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584200" y="5442582"/>
            <a:ext cx="6477000" cy="1098378"/>
          </a:xfrm>
          <a:prstGeom prst="rect">
            <a:avLst/>
          </a:prstGeom>
          <a:ln w="12700">
            <a:solidFill>
              <a:srgbClr val="97001C"/>
            </a:solidFill>
          </a:ln>
        </p:spPr>
        <p:txBody>
          <a:bodyPr vert="horz" wrap="square" lIns="0" tIns="120015" rIns="0" bIns="0" rtlCol="0">
            <a:spAutoFit/>
          </a:bodyPr>
          <a:lstStyle/>
          <a:p>
            <a:pPr marL="142875">
              <a:lnSpc>
                <a:spcPct val="100000"/>
              </a:lnSpc>
              <a:spcBef>
                <a:spcPts val="945"/>
              </a:spcBef>
            </a:pPr>
            <a:r>
              <a:rPr sz="850" b="1" dirty="0">
                <a:solidFill>
                  <a:srgbClr val="97001C"/>
                </a:solidFill>
                <a:latin typeface="Plus Jakarta Sans" pitchFamily="2" charset="77"/>
                <a:cs typeface="Plus Jakarta Sans" pitchFamily="2" charset="77"/>
              </a:rPr>
              <a:t>VISÃO</a:t>
            </a:r>
            <a:r>
              <a:rPr sz="850" b="1" spc="-35" dirty="0">
                <a:solidFill>
                  <a:srgbClr val="97001C"/>
                </a:solidFill>
                <a:latin typeface="Plus Jakarta Sans" pitchFamily="2" charset="77"/>
                <a:cs typeface="Plus Jakarta Sans" pitchFamily="2" charset="77"/>
              </a:rPr>
              <a:t> </a:t>
            </a:r>
            <a:r>
              <a:rPr sz="850" b="1" spc="-10" dirty="0">
                <a:solidFill>
                  <a:srgbClr val="97001C"/>
                </a:solidFill>
                <a:latin typeface="Plus Jakarta Sans" pitchFamily="2" charset="77"/>
                <a:cs typeface="Plus Jakarta Sans" pitchFamily="2" charset="77"/>
              </a:rPr>
              <a:t>LINEAR</a:t>
            </a:r>
            <a:endParaRPr lang="pt-BR" sz="850" b="1" spc="-10" dirty="0">
              <a:solidFill>
                <a:srgbClr val="97001C"/>
              </a:solidFill>
              <a:latin typeface="Plus Jakarta Sans" pitchFamily="2" charset="77"/>
              <a:cs typeface="Plus Jakarta Sans" pitchFamily="2" charset="77"/>
            </a:endParaRPr>
          </a:p>
          <a:p>
            <a:pPr marL="142875">
              <a:lnSpc>
                <a:spcPct val="100000"/>
              </a:lnSpc>
              <a:spcBef>
                <a:spcPts val="945"/>
              </a:spcBef>
            </a:pPr>
            <a:endParaRPr sz="850" dirty="0">
              <a:solidFill>
                <a:srgbClr val="97001C"/>
              </a:solidFill>
              <a:latin typeface="Plus Jakarta Sans" pitchFamily="2" charset="77"/>
              <a:cs typeface="Plus Jakarta Sans" pitchFamily="2" charset="77"/>
            </a:endParaRPr>
          </a:p>
          <a:p>
            <a:pPr marL="142875" algn="ctr">
              <a:lnSpc>
                <a:spcPct val="100000"/>
              </a:lnSpc>
              <a:spcBef>
                <a:spcPts val="345"/>
              </a:spcBef>
            </a:pPr>
            <a:r>
              <a:rPr sz="1050" dirty="0">
                <a:solidFill>
                  <a:srgbClr val="212121"/>
                </a:solidFill>
                <a:latin typeface="Plus Jakarta Sans" pitchFamily="2" charset="77"/>
                <a:cs typeface="Plus Jakarta Sans" pitchFamily="2" charset="77"/>
              </a:rPr>
              <a:t>Só</a:t>
            </a:r>
            <a:r>
              <a:rPr sz="1050" spc="-10" dirty="0">
                <a:solidFill>
                  <a:srgbClr val="212121"/>
                </a:solidFill>
                <a:latin typeface="Plus Jakarta Sans" pitchFamily="2" charset="77"/>
                <a:cs typeface="Plus Jakarta Sans" pitchFamily="2" charset="77"/>
              </a:rPr>
              <a:t> </a:t>
            </a:r>
            <a:r>
              <a:rPr sz="1050" dirty="0">
                <a:solidFill>
                  <a:srgbClr val="212121"/>
                </a:solidFill>
                <a:latin typeface="Plus Jakarta Sans" pitchFamily="2" charset="77"/>
                <a:cs typeface="Plus Jakarta Sans" pitchFamily="2" charset="77"/>
              </a:rPr>
              <a:t>olha</a:t>
            </a:r>
            <a:r>
              <a:rPr sz="1050" spc="-5" dirty="0">
                <a:solidFill>
                  <a:srgbClr val="212121"/>
                </a:solidFill>
                <a:latin typeface="Plus Jakarta Sans" pitchFamily="2" charset="77"/>
                <a:cs typeface="Plus Jakarta Sans" pitchFamily="2" charset="77"/>
              </a:rPr>
              <a:t> </a:t>
            </a:r>
            <a:r>
              <a:rPr sz="1050" dirty="0">
                <a:solidFill>
                  <a:srgbClr val="212121"/>
                </a:solidFill>
                <a:latin typeface="Plus Jakarta Sans" pitchFamily="2" charset="77"/>
                <a:cs typeface="Plus Jakarta Sans" pitchFamily="2" charset="77"/>
              </a:rPr>
              <a:t>pra</a:t>
            </a:r>
            <a:r>
              <a:rPr sz="1050" spc="-5" dirty="0">
                <a:solidFill>
                  <a:srgbClr val="212121"/>
                </a:solidFill>
                <a:latin typeface="Plus Jakarta Sans" pitchFamily="2" charset="77"/>
                <a:cs typeface="Plus Jakarta Sans" pitchFamily="2" charset="77"/>
              </a:rPr>
              <a:t> </a:t>
            </a:r>
            <a:r>
              <a:rPr sz="1050" dirty="0">
                <a:solidFill>
                  <a:srgbClr val="212121"/>
                </a:solidFill>
                <a:latin typeface="Plus Jakarta Sans" pitchFamily="2" charset="77"/>
                <a:cs typeface="Plus Jakarta Sans" pitchFamily="2" charset="77"/>
              </a:rPr>
              <a:t>dentro</a:t>
            </a:r>
            <a:r>
              <a:rPr sz="1050" spc="-5" dirty="0">
                <a:solidFill>
                  <a:srgbClr val="212121"/>
                </a:solidFill>
                <a:latin typeface="Plus Jakarta Sans" pitchFamily="2" charset="77"/>
                <a:cs typeface="Plus Jakarta Sans" pitchFamily="2" charset="77"/>
              </a:rPr>
              <a:t> </a:t>
            </a:r>
            <a:r>
              <a:rPr sz="1050" dirty="0">
                <a:solidFill>
                  <a:srgbClr val="212121"/>
                </a:solidFill>
                <a:latin typeface="Plus Jakarta Sans" pitchFamily="2" charset="77"/>
                <a:cs typeface="Plus Jakarta Sans" pitchFamily="2" charset="77"/>
              </a:rPr>
              <a:t>do</a:t>
            </a:r>
            <a:r>
              <a:rPr sz="1050" spc="-5" dirty="0">
                <a:solidFill>
                  <a:srgbClr val="212121"/>
                </a:solidFill>
                <a:latin typeface="Plus Jakarta Sans" pitchFamily="2" charset="77"/>
                <a:cs typeface="Plus Jakarta Sans" pitchFamily="2" charset="77"/>
              </a:rPr>
              <a:t> </a:t>
            </a:r>
            <a:r>
              <a:rPr sz="1050" dirty="0">
                <a:solidFill>
                  <a:srgbClr val="212121"/>
                </a:solidFill>
                <a:latin typeface="Plus Jakarta Sans" pitchFamily="2" charset="77"/>
                <a:cs typeface="Plus Jakarta Sans" pitchFamily="2" charset="77"/>
              </a:rPr>
              <a:t>meu</a:t>
            </a:r>
            <a:r>
              <a:rPr sz="1050" spc="-5" dirty="0">
                <a:solidFill>
                  <a:srgbClr val="212121"/>
                </a:solidFill>
                <a:latin typeface="Plus Jakarta Sans" pitchFamily="2" charset="77"/>
                <a:cs typeface="Plus Jakarta Sans" pitchFamily="2" charset="77"/>
              </a:rPr>
              <a:t> </a:t>
            </a:r>
            <a:r>
              <a:rPr sz="1050" dirty="0">
                <a:solidFill>
                  <a:srgbClr val="212121"/>
                </a:solidFill>
                <a:latin typeface="Plus Jakarta Sans" pitchFamily="2" charset="77"/>
                <a:cs typeface="Plus Jakarta Sans" pitchFamily="2" charset="77"/>
              </a:rPr>
              <a:t>setor.</a:t>
            </a:r>
            <a:r>
              <a:rPr sz="1050" spc="-5" dirty="0">
                <a:solidFill>
                  <a:srgbClr val="212121"/>
                </a:solidFill>
                <a:latin typeface="Plus Jakarta Sans" pitchFamily="2" charset="77"/>
                <a:cs typeface="Plus Jakarta Sans" pitchFamily="2" charset="77"/>
              </a:rPr>
              <a:t> </a:t>
            </a:r>
            <a:r>
              <a:rPr sz="1050" dirty="0">
                <a:solidFill>
                  <a:srgbClr val="212121"/>
                </a:solidFill>
                <a:latin typeface="Plus Jakarta Sans" pitchFamily="2" charset="77"/>
                <a:cs typeface="Plus Jakarta Sans" pitchFamily="2" charset="77"/>
              </a:rPr>
              <a:t>O</a:t>
            </a:r>
            <a:r>
              <a:rPr sz="1050" spc="-5" dirty="0">
                <a:solidFill>
                  <a:srgbClr val="212121"/>
                </a:solidFill>
                <a:latin typeface="Plus Jakarta Sans" pitchFamily="2" charset="77"/>
                <a:cs typeface="Plus Jakarta Sans" pitchFamily="2" charset="77"/>
              </a:rPr>
              <a:t> </a:t>
            </a:r>
            <a:r>
              <a:rPr sz="1050" dirty="0">
                <a:solidFill>
                  <a:srgbClr val="212121"/>
                </a:solidFill>
                <a:latin typeface="Plus Jakarta Sans" pitchFamily="2" charset="77"/>
                <a:cs typeface="Plus Jakarta Sans" pitchFamily="2" charset="77"/>
              </a:rPr>
              <a:t>que</a:t>
            </a:r>
            <a:r>
              <a:rPr sz="1050" spc="-5" dirty="0">
                <a:solidFill>
                  <a:srgbClr val="212121"/>
                </a:solidFill>
                <a:latin typeface="Plus Jakarta Sans" pitchFamily="2" charset="77"/>
                <a:cs typeface="Plus Jakarta Sans" pitchFamily="2" charset="77"/>
              </a:rPr>
              <a:t> </a:t>
            </a:r>
            <a:r>
              <a:rPr sz="1050" dirty="0">
                <a:solidFill>
                  <a:srgbClr val="212121"/>
                </a:solidFill>
                <a:latin typeface="Plus Jakarta Sans" pitchFamily="2" charset="77"/>
                <a:cs typeface="Plus Jakarta Sans" pitchFamily="2" charset="77"/>
              </a:rPr>
              <a:t>é</a:t>
            </a:r>
            <a:r>
              <a:rPr sz="1050" spc="-5" dirty="0">
                <a:solidFill>
                  <a:srgbClr val="212121"/>
                </a:solidFill>
                <a:latin typeface="Plus Jakarta Sans" pitchFamily="2" charset="77"/>
                <a:cs typeface="Plus Jakarta Sans" pitchFamily="2" charset="77"/>
              </a:rPr>
              <a:t> </a:t>
            </a:r>
            <a:r>
              <a:rPr sz="1050" dirty="0">
                <a:solidFill>
                  <a:srgbClr val="212121"/>
                </a:solidFill>
                <a:latin typeface="Plus Jakarta Sans" pitchFamily="2" charset="77"/>
                <a:cs typeface="Plus Jakarta Sans" pitchFamily="2" charset="77"/>
              </a:rPr>
              <a:t>de</a:t>
            </a:r>
            <a:r>
              <a:rPr sz="1050" spc="-5" dirty="0">
                <a:solidFill>
                  <a:srgbClr val="212121"/>
                </a:solidFill>
                <a:latin typeface="Plus Jakarta Sans" pitchFamily="2" charset="77"/>
                <a:cs typeface="Plus Jakarta Sans" pitchFamily="2" charset="77"/>
              </a:rPr>
              <a:t> </a:t>
            </a:r>
            <a:r>
              <a:rPr sz="1050" dirty="0">
                <a:solidFill>
                  <a:srgbClr val="212121"/>
                </a:solidFill>
                <a:latin typeface="Plus Jakarta Sans" pitchFamily="2" charset="77"/>
                <a:cs typeface="Plus Jakarta Sans" pitchFamily="2" charset="77"/>
              </a:rPr>
              <a:t>fora,</a:t>
            </a:r>
            <a:r>
              <a:rPr sz="1050" spc="-5" dirty="0">
                <a:solidFill>
                  <a:srgbClr val="212121"/>
                </a:solidFill>
                <a:latin typeface="Plus Jakarta Sans" pitchFamily="2" charset="77"/>
                <a:cs typeface="Plus Jakarta Sans" pitchFamily="2" charset="77"/>
              </a:rPr>
              <a:t> </a:t>
            </a:r>
            <a:r>
              <a:rPr sz="1050" dirty="0">
                <a:solidFill>
                  <a:srgbClr val="212121"/>
                </a:solidFill>
                <a:latin typeface="Plus Jakarta Sans" pitchFamily="2" charset="77"/>
                <a:cs typeface="Plus Jakarta Sans" pitchFamily="2" charset="77"/>
              </a:rPr>
              <a:t>não</a:t>
            </a:r>
            <a:r>
              <a:rPr sz="1050" spc="-5" dirty="0">
                <a:solidFill>
                  <a:srgbClr val="212121"/>
                </a:solidFill>
                <a:latin typeface="Plus Jakarta Sans" pitchFamily="2" charset="77"/>
                <a:cs typeface="Plus Jakarta Sans" pitchFamily="2" charset="77"/>
              </a:rPr>
              <a:t> </a:t>
            </a:r>
            <a:r>
              <a:rPr sz="1050" dirty="0">
                <a:solidFill>
                  <a:srgbClr val="212121"/>
                </a:solidFill>
                <a:latin typeface="Plus Jakarta Sans" pitchFamily="2" charset="77"/>
                <a:cs typeface="Plus Jakarta Sans" pitchFamily="2" charset="77"/>
              </a:rPr>
              <a:t>é</a:t>
            </a:r>
            <a:r>
              <a:rPr sz="1050" spc="-5" dirty="0">
                <a:solidFill>
                  <a:srgbClr val="212121"/>
                </a:solidFill>
                <a:latin typeface="Plus Jakarta Sans" pitchFamily="2" charset="77"/>
                <a:cs typeface="Plus Jakarta Sans" pitchFamily="2" charset="77"/>
              </a:rPr>
              <a:t> </a:t>
            </a:r>
            <a:r>
              <a:rPr sz="1050" dirty="0">
                <a:solidFill>
                  <a:srgbClr val="212121"/>
                </a:solidFill>
                <a:latin typeface="Plus Jakarta Sans" pitchFamily="2" charset="77"/>
                <a:cs typeface="Plus Jakarta Sans" pitchFamily="2" charset="77"/>
              </a:rPr>
              <a:t>problema</a:t>
            </a:r>
            <a:r>
              <a:rPr sz="1050" spc="-5" dirty="0">
                <a:solidFill>
                  <a:srgbClr val="212121"/>
                </a:solidFill>
                <a:latin typeface="Plus Jakarta Sans" pitchFamily="2" charset="77"/>
                <a:cs typeface="Plus Jakarta Sans" pitchFamily="2" charset="77"/>
              </a:rPr>
              <a:t> </a:t>
            </a:r>
            <a:r>
              <a:rPr sz="1050" spc="-20" dirty="0">
                <a:solidFill>
                  <a:srgbClr val="212121"/>
                </a:solidFill>
                <a:latin typeface="Plus Jakarta Sans" pitchFamily="2" charset="77"/>
                <a:cs typeface="Plus Jakarta Sans" pitchFamily="2" charset="77"/>
              </a:rPr>
              <a:t>meu.</a:t>
            </a:r>
            <a:endParaRPr lang="pt-BR" sz="1050" spc="-20" dirty="0">
              <a:solidFill>
                <a:srgbClr val="212121"/>
              </a:solidFill>
              <a:latin typeface="Plus Jakarta Sans" pitchFamily="2" charset="77"/>
              <a:cs typeface="Plus Jakarta Sans" pitchFamily="2" charset="77"/>
            </a:endParaRPr>
          </a:p>
          <a:p>
            <a:pPr marL="142875">
              <a:lnSpc>
                <a:spcPct val="100000"/>
              </a:lnSpc>
              <a:spcBef>
                <a:spcPts val="345"/>
              </a:spcBef>
            </a:pPr>
            <a:endParaRPr lang="pt-BR" sz="1050" spc="-20" dirty="0">
              <a:solidFill>
                <a:srgbClr val="212121"/>
              </a:solidFill>
              <a:latin typeface="Plus Jakarta Sans" pitchFamily="2" charset="77"/>
              <a:cs typeface="Plus Jakarta Sans" pitchFamily="2" charset="77"/>
            </a:endParaRPr>
          </a:p>
          <a:p>
            <a:pPr marL="142875">
              <a:lnSpc>
                <a:spcPct val="100000"/>
              </a:lnSpc>
              <a:spcBef>
                <a:spcPts val="345"/>
              </a:spcBef>
            </a:pPr>
            <a:endParaRPr sz="1050" dirty="0">
              <a:ln>
                <a:solidFill>
                  <a:srgbClr val="97001C"/>
                </a:solidFill>
              </a:ln>
              <a:latin typeface="Plus Jakarta Sans" pitchFamily="2" charset="77"/>
              <a:cs typeface="Plus Jakarta Sans" pitchFamily="2" charset="77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96900" y="7047951"/>
            <a:ext cx="6489700" cy="1123384"/>
          </a:xfrm>
          <a:prstGeom prst="rect">
            <a:avLst/>
          </a:prstGeom>
          <a:solidFill>
            <a:srgbClr val="97001C"/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850" dirty="0">
              <a:latin typeface="Plus Jakarta Sans" pitchFamily="2" charset="77"/>
              <a:cs typeface="Plus Jakarta Sans" pitchFamily="2" charset="77"/>
            </a:endParaRPr>
          </a:p>
          <a:p>
            <a:pPr marL="149225">
              <a:lnSpc>
                <a:spcPct val="100000"/>
              </a:lnSpc>
            </a:pPr>
            <a:r>
              <a:rPr sz="850" b="1" dirty="0">
                <a:solidFill>
                  <a:schemeClr val="accent2">
                    <a:lumMod val="60000"/>
                    <a:lumOff val="40000"/>
                  </a:schemeClr>
                </a:solidFill>
                <a:latin typeface="Plus Jakarta Sans" pitchFamily="2" charset="77"/>
                <a:cs typeface="Plus Jakarta Sans" pitchFamily="2" charset="77"/>
              </a:rPr>
              <a:t>VISÃO</a:t>
            </a:r>
            <a:r>
              <a:rPr sz="850" b="1" spc="-35" dirty="0">
                <a:solidFill>
                  <a:schemeClr val="accent2">
                    <a:lumMod val="60000"/>
                    <a:lumOff val="40000"/>
                  </a:schemeClr>
                </a:solidFill>
                <a:latin typeface="Plus Jakarta Sans" pitchFamily="2" charset="77"/>
                <a:cs typeface="Plus Jakarta Sans" pitchFamily="2" charset="77"/>
              </a:rPr>
              <a:t> </a:t>
            </a:r>
            <a:r>
              <a:rPr sz="850" b="1" spc="-10" dirty="0">
                <a:solidFill>
                  <a:schemeClr val="accent2">
                    <a:lumMod val="60000"/>
                    <a:lumOff val="40000"/>
                  </a:schemeClr>
                </a:solidFill>
                <a:latin typeface="Plus Jakarta Sans" pitchFamily="2" charset="77"/>
                <a:cs typeface="Plus Jakarta Sans" pitchFamily="2" charset="77"/>
              </a:rPr>
              <a:t>SISTÊMICA</a:t>
            </a:r>
            <a:endParaRPr lang="pt-BR" sz="850" b="1" spc="-10" dirty="0">
              <a:solidFill>
                <a:schemeClr val="accent2">
                  <a:lumMod val="60000"/>
                  <a:lumOff val="40000"/>
                </a:schemeClr>
              </a:solidFill>
              <a:latin typeface="Plus Jakarta Sans" pitchFamily="2" charset="77"/>
              <a:cs typeface="Plus Jakarta Sans" pitchFamily="2" charset="77"/>
            </a:endParaRPr>
          </a:p>
          <a:p>
            <a:pPr marL="149225">
              <a:lnSpc>
                <a:spcPct val="100000"/>
              </a:lnSpc>
            </a:pPr>
            <a:endParaRPr lang="pt-BR" sz="850" b="1" spc="-10" dirty="0">
              <a:solidFill>
                <a:srgbClr val="FF8A3C"/>
              </a:solidFill>
              <a:latin typeface="Plus Jakarta Sans" pitchFamily="2" charset="77"/>
              <a:cs typeface="Plus Jakarta Sans" pitchFamily="2" charset="77"/>
            </a:endParaRPr>
          </a:p>
          <a:p>
            <a:pPr marL="149225">
              <a:lnSpc>
                <a:spcPct val="100000"/>
              </a:lnSpc>
            </a:pPr>
            <a:endParaRPr sz="850" dirty="0">
              <a:latin typeface="Plus Jakarta Sans" pitchFamily="2" charset="77"/>
              <a:cs typeface="Plus Jakarta Sans" pitchFamily="2" charset="77"/>
            </a:endParaRPr>
          </a:p>
          <a:p>
            <a:pPr marL="149225" algn="ctr">
              <a:lnSpc>
                <a:spcPct val="100000"/>
              </a:lnSpc>
              <a:spcBef>
                <a:spcPts val="345"/>
              </a:spcBef>
            </a:pPr>
            <a:r>
              <a:rPr sz="1050" dirty="0">
                <a:solidFill>
                  <a:srgbClr val="FFFFFF"/>
                </a:solidFill>
                <a:latin typeface="Plus Jakarta Sans" pitchFamily="2" charset="77"/>
                <a:cs typeface="Plus Jakarta Sans" pitchFamily="2" charset="77"/>
              </a:rPr>
              <a:t>Olha pra tudo que está conectado: outros setores, outros turnos, </a:t>
            </a:r>
            <a:r>
              <a:rPr lang="pt-BR" sz="1050" dirty="0">
                <a:solidFill>
                  <a:srgbClr val="FFFFFF"/>
                </a:solidFill>
                <a:latin typeface="Plus Jakarta Sans" pitchFamily="2" charset="77"/>
                <a:cs typeface="Plus Jakarta Sans" pitchFamily="2" charset="77"/>
              </a:rPr>
              <a:t>outras pessoas</a:t>
            </a:r>
            <a:r>
              <a:rPr lang="pt-BR" sz="1050" spc="-10" dirty="0">
                <a:solidFill>
                  <a:srgbClr val="FFFFFF"/>
                </a:solidFill>
                <a:latin typeface="Plus Jakarta Sans" pitchFamily="2" charset="77"/>
                <a:cs typeface="Plus Jakarta Sans" pitchFamily="2" charset="77"/>
              </a:rPr>
              <a:t>.</a:t>
            </a:r>
          </a:p>
          <a:p>
            <a:pPr marL="149225">
              <a:lnSpc>
                <a:spcPct val="100000"/>
              </a:lnSpc>
              <a:spcBef>
                <a:spcPts val="345"/>
              </a:spcBef>
            </a:pPr>
            <a:endParaRPr lang="pt-BR" sz="1050" spc="-10" dirty="0">
              <a:solidFill>
                <a:srgbClr val="FFFFFF"/>
              </a:solidFill>
              <a:latin typeface="Plus Jakarta Sans" pitchFamily="2" charset="77"/>
              <a:cs typeface="Plus Jakarta Sans" pitchFamily="2" charset="77"/>
            </a:endParaRPr>
          </a:p>
          <a:p>
            <a:pPr marL="149225">
              <a:lnSpc>
                <a:spcPct val="100000"/>
              </a:lnSpc>
              <a:spcBef>
                <a:spcPts val="345"/>
              </a:spcBef>
            </a:pPr>
            <a:endParaRPr sz="1050" dirty="0">
              <a:latin typeface="Plus Jakarta Sans" pitchFamily="2" charset="77"/>
              <a:cs typeface="Plus Jakarta Sans" pitchFamily="2" charset="77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584200" y="8705020"/>
            <a:ext cx="6502400" cy="309245"/>
          </a:xfrm>
          <a:prstGeom prst="rect">
            <a:avLst/>
          </a:prstGeom>
        </p:spPr>
        <p:txBody>
          <a:bodyPr vert="horz" wrap="square" lIns="0" tIns="22225" rIns="0" bIns="0" rtlCol="0">
            <a:spAutoFit/>
          </a:bodyPr>
          <a:lstStyle/>
          <a:p>
            <a:pPr marL="12700" marR="5080">
              <a:lnSpc>
                <a:spcPts val="1090"/>
              </a:lnSpc>
              <a:spcBef>
                <a:spcPts val="175"/>
              </a:spcBef>
            </a:pPr>
            <a:r>
              <a:rPr sz="950" i="1" dirty="0">
                <a:solidFill>
                  <a:srgbClr val="97001C"/>
                </a:solidFill>
                <a:latin typeface="Plus Jakarta Sans" pitchFamily="2" charset="77"/>
                <a:cs typeface="Plus Jakarta Sans" pitchFamily="2" charset="77"/>
              </a:rPr>
              <a:t>Nenhuma</a:t>
            </a:r>
            <a:r>
              <a:rPr sz="950" i="1" spc="-30" dirty="0">
                <a:solidFill>
                  <a:srgbClr val="97001C"/>
                </a:solidFill>
                <a:latin typeface="Plus Jakarta Sans" pitchFamily="2" charset="77"/>
                <a:cs typeface="Plus Jakarta Sans" pitchFamily="2" charset="77"/>
              </a:rPr>
              <a:t> </a:t>
            </a:r>
            <a:r>
              <a:rPr sz="950" i="1" dirty="0">
                <a:solidFill>
                  <a:srgbClr val="97001C"/>
                </a:solidFill>
                <a:latin typeface="Plus Jakarta Sans" pitchFamily="2" charset="77"/>
                <a:cs typeface="Plus Jakarta Sans" pitchFamily="2" charset="77"/>
              </a:rPr>
              <a:t>peça</a:t>
            </a:r>
            <a:r>
              <a:rPr sz="950" i="1" spc="-25" dirty="0">
                <a:solidFill>
                  <a:srgbClr val="97001C"/>
                </a:solidFill>
                <a:latin typeface="Plus Jakarta Sans" pitchFamily="2" charset="77"/>
                <a:cs typeface="Plus Jakarta Sans" pitchFamily="2" charset="77"/>
              </a:rPr>
              <a:t> </a:t>
            </a:r>
            <a:r>
              <a:rPr sz="950" i="1" dirty="0">
                <a:solidFill>
                  <a:srgbClr val="97001C"/>
                </a:solidFill>
                <a:latin typeface="Plus Jakarta Sans" pitchFamily="2" charset="77"/>
                <a:cs typeface="Plus Jakarta Sans" pitchFamily="2" charset="77"/>
              </a:rPr>
              <a:t>sozinha</a:t>
            </a:r>
            <a:r>
              <a:rPr sz="950" i="1" spc="-25" dirty="0">
                <a:solidFill>
                  <a:srgbClr val="97001C"/>
                </a:solidFill>
                <a:latin typeface="Plus Jakarta Sans" pitchFamily="2" charset="77"/>
                <a:cs typeface="Plus Jakarta Sans" pitchFamily="2" charset="77"/>
              </a:rPr>
              <a:t> </a:t>
            </a:r>
            <a:r>
              <a:rPr sz="950" i="1" dirty="0">
                <a:solidFill>
                  <a:srgbClr val="97001C"/>
                </a:solidFill>
                <a:latin typeface="Plus Jakarta Sans" pitchFamily="2" charset="77"/>
                <a:cs typeface="Plus Jakarta Sans" pitchFamily="2" charset="77"/>
              </a:rPr>
              <a:t>mostra</a:t>
            </a:r>
            <a:r>
              <a:rPr sz="950" i="1" spc="-25" dirty="0">
                <a:solidFill>
                  <a:srgbClr val="97001C"/>
                </a:solidFill>
                <a:latin typeface="Plus Jakarta Sans" pitchFamily="2" charset="77"/>
                <a:cs typeface="Plus Jakarta Sans" pitchFamily="2" charset="77"/>
              </a:rPr>
              <a:t> </a:t>
            </a:r>
            <a:r>
              <a:rPr sz="950" i="1" dirty="0">
                <a:solidFill>
                  <a:srgbClr val="97001C"/>
                </a:solidFill>
                <a:latin typeface="Plus Jakarta Sans" pitchFamily="2" charset="77"/>
                <a:cs typeface="Plus Jakarta Sans" pitchFamily="2" charset="77"/>
              </a:rPr>
              <a:t>a</a:t>
            </a:r>
            <a:r>
              <a:rPr sz="950" i="1" spc="-25" dirty="0">
                <a:solidFill>
                  <a:srgbClr val="97001C"/>
                </a:solidFill>
                <a:latin typeface="Plus Jakarta Sans" pitchFamily="2" charset="77"/>
                <a:cs typeface="Plus Jakarta Sans" pitchFamily="2" charset="77"/>
              </a:rPr>
              <a:t> </a:t>
            </a:r>
            <a:r>
              <a:rPr sz="950" i="1" dirty="0">
                <a:solidFill>
                  <a:srgbClr val="97001C"/>
                </a:solidFill>
                <a:latin typeface="Plus Jakarta Sans" pitchFamily="2" charset="77"/>
                <a:cs typeface="Plus Jakarta Sans" pitchFamily="2" charset="77"/>
              </a:rPr>
              <a:t>fábrica</a:t>
            </a:r>
            <a:r>
              <a:rPr sz="950" i="1" spc="-25" dirty="0">
                <a:solidFill>
                  <a:srgbClr val="97001C"/>
                </a:solidFill>
                <a:latin typeface="Plus Jakarta Sans" pitchFamily="2" charset="77"/>
                <a:cs typeface="Plus Jakarta Sans" pitchFamily="2" charset="77"/>
              </a:rPr>
              <a:t> </a:t>
            </a:r>
            <a:r>
              <a:rPr sz="950" i="1" dirty="0">
                <a:solidFill>
                  <a:srgbClr val="97001C"/>
                </a:solidFill>
                <a:latin typeface="Plus Jakarta Sans" pitchFamily="2" charset="77"/>
                <a:cs typeface="Plus Jakarta Sans" pitchFamily="2" charset="77"/>
              </a:rPr>
              <a:t>inteira.</a:t>
            </a:r>
            <a:r>
              <a:rPr sz="950" i="1" spc="-25" dirty="0">
                <a:solidFill>
                  <a:srgbClr val="97001C"/>
                </a:solidFill>
                <a:latin typeface="Plus Jakarta Sans" pitchFamily="2" charset="77"/>
                <a:cs typeface="Plus Jakarta Sans" pitchFamily="2" charset="77"/>
              </a:rPr>
              <a:t> </a:t>
            </a:r>
            <a:r>
              <a:rPr sz="950" i="1" dirty="0">
                <a:solidFill>
                  <a:srgbClr val="97001C"/>
                </a:solidFill>
                <a:latin typeface="Plus Jakarta Sans" pitchFamily="2" charset="77"/>
                <a:cs typeface="Plus Jakarta Sans" pitchFamily="2" charset="77"/>
              </a:rPr>
              <a:t>Só</a:t>
            </a:r>
            <a:r>
              <a:rPr sz="950" i="1" spc="-25" dirty="0">
                <a:solidFill>
                  <a:srgbClr val="97001C"/>
                </a:solidFill>
                <a:latin typeface="Plus Jakarta Sans" pitchFamily="2" charset="77"/>
                <a:cs typeface="Plus Jakarta Sans" pitchFamily="2" charset="77"/>
              </a:rPr>
              <a:t> </a:t>
            </a:r>
            <a:r>
              <a:rPr sz="950" i="1" dirty="0">
                <a:solidFill>
                  <a:srgbClr val="97001C"/>
                </a:solidFill>
                <a:latin typeface="Plus Jakarta Sans" pitchFamily="2" charset="77"/>
                <a:cs typeface="Plus Jakarta Sans" pitchFamily="2" charset="77"/>
              </a:rPr>
              <a:t>juntando</a:t>
            </a:r>
            <a:r>
              <a:rPr sz="950" i="1" spc="-25" dirty="0">
                <a:solidFill>
                  <a:srgbClr val="97001C"/>
                </a:solidFill>
                <a:latin typeface="Plus Jakarta Sans" pitchFamily="2" charset="77"/>
                <a:cs typeface="Plus Jakarta Sans" pitchFamily="2" charset="77"/>
              </a:rPr>
              <a:t> </a:t>
            </a:r>
            <a:r>
              <a:rPr sz="950" i="1" dirty="0">
                <a:solidFill>
                  <a:srgbClr val="97001C"/>
                </a:solidFill>
                <a:latin typeface="Plus Jakarta Sans" pitchFamily="2" charset="77"/>
                <a:cs typeface="Plus Jakarta Sans" pitchFamily="2" charset="77"/>
              </a:rPr>
              <a:t>as</a:t>
            </a:r>
            <a:r>
              <a:rPr sz="950" i="1" spc="-25" dirty="0">
                <a:solidFill>
                  <a:srgbClr val="97001C"/>
                </a:solidFill>
                <a:latin typeface="Plus Jakarta Sans" pitchFamily="2" charset="77"/>
                <a:cs typeface="Plus Jakarta Sans" pitchFamily="2" charset="77"/>
              </a:rPr>
              <a:t> </a:t>
            </a:r>
            <a:r>
              <a:rPr sz="950" i="1" spc="-10" dirty="0">
                <a:solidFill>
                  <a:srgbClr val="97001C"/>
                </a:solidFill>
                <a:latin typeface="Plus Jakarta Sans" pitchFamily="2" charset="77"/>
                <a:cs typeface="Plus Jakarta Sans" pitchFamily="2" charset="77"/>
              </a:rPr>
              <a:t>descrições</a:t>
            </a:r>
            <a:r>
              <a:rPr sz="950" i="1" spc="-25" dirty="0">
                <a:solidFill>
                  <a:srgbClr val="97001C"/>
                </a:solidFill>
                <a:latin typeface="Plus Jakarta Sans" pitchFamily="2" charset="77"/>
                <a:cs typeface="Plus Jakarta Sans" pitchFamily="2" charset="77"/>
              </a:rPr>
              <a:t> </a:t>
            </a:r>
            <a:r>
              <a:rPr sz="950" i="1" dirty="0">
                <a:solidFill>
                  <a:srgbClr val="97001C"/>
                </a:solidFill>
                <a:latin typeface="Plus Jakarta Sans" pitchFamily="2" charset="77"/>
                <a:cs typeface="Plus Jakarta Sans" pitchFamily="2" charset="77"/>
              </a:rPr>
              <a:t>de</a:t>
            </a:r>
            <a:r>
              <a:rPr sz="950" i="1" spc="-25" dirty="0">
                <a:solidFill>
                  <a:srgbClr val="97001C"/>
                </a:solidFill>
                <a:latin typeface="Plus Jakarta Sans" pitchFamily="2" charset="77"/>
                <a:cs typeface="Plus Jakarta Sans" pitchFamily="2" charset="77"/>
              </a:rPr>
              <a:t> </a:t>
            </a:r>
            <a:r>
              <a:rPr sz="950" i="1" dirty="0">
                <a:solidFill>
                  <a:srgbClr val="97001C"/>
                </a:solidFill>
                <a:latin typeface="Plus Jakarta Sans" pitchFamily="2" charset="77"/>
                <a:cs typeface="Plus Jakarta Sans" pitchFamily="2" charset="77"/>
              </a:rPr>
              <a:t>cada</a:t>
            </a:r>
            <a:r>
              <a:rPr sz="950" i="1" spc="-25" dirty="0">
                <a:solidFill>
                  <a:srgbClr val="97001C"/>
                </a:solidFill>
                <a:latin typeface="Plus Jakarta Sans" pitchFamily="2" charset="77"/>
                <a:cs typeface="Plus Jakarta Sans" pitchFamily="2" charset="77"/>
              </a:rPr>
              <a:t> </a:t>
            </a:r>
            <a:r>
              <a:rPr sz="950" i="1" spc="-10" dirty="0">
                <a:solidFill>
                  <a:srgbClr val="97001C"/>
                </a:solidFill>
                <a:latin typeface="Plus Jakarta Sans" pitchFamily="2" charset="77"/>
                <a:cs typeface="Plus Jakarta Sans" pitchFamily="2" charset="77"/>
              </a:rPr>
              <a:t>área</a:t>
            </a:r>
            <a:r>
              <a:rPr sz="950" i="1" spc="-25" dirty="0">
                <a:solidFill>
                  <a:srgbClr val="97001C"/>
                </a:solidFill>
                <a:latin typeface="Plus Jakarta Sans" pitchFamily="2" charset="77"/>
                <a:cs typeface="Plus Jakarta Sans" pitchFamily="2" charset="77"/>
              </a:rPr>
              <a:t> </a:t>
            </a:r>
            <a:r>
              <a:rPr sz="950" i="1" dirty="0">
                <a:solidFill>
                  <a:srgbClr val="97001C"/>
                </a:solidFill>
                <a:latin typeface="Plus Jakarta Sans" pitchFamily="2" charset="77"/>
                <a:cs typeface="Plus Jakarta Sans" pitchFamily="2" charset="77"/>
              </a:rPr>
              <a:t>o</a:t>
            </a:r>
            <a:r>
              <a:rPr sz="950" i="1" spc="-25" dirty="0">
                <a:solidFill>
                  <a:srgbClr val="97001C"/>
                </a:solidFill>
                <a:latin typeface="Plus Jakarta Sans" pitchFamily="2" charset="77"/>
                <a:cs typeface="Plus Jakarta Sans" pitchFamily="2" charset="77"/>
              </a:rPr>
              <a:t> </a:t>
            </a:r>
            <a:r>
              <a:rPr sz="950" i="1" dirty="0">
                <a:solidFill>
                  <a:srgbClr val="97001C"/>
                </a:solidFill>
                <a:latin typeface="Plus Jakarta Sans" pitchFamily="2" charset="77"/>
                <a:cs typeface="Plus Jakarta Sans" pitchFamily="2" charset="77"/>
              </a:rPr>
              <a:t>grupo</a:t>
            </a:r>
            <a:r>
              <a:rPr sz="950" i="1" spc="-25" dirty="0">
                <a:solidFill>
                  <a:srgbClr val="97001C"/>
                </a:solidFill>
                <a:latin typeface="Plus Jakarta Sans" pitchFamily="2" charset="77"/>
                <a:cs typeface="Plus Jakarta Sans" pitchFamily="2" charset="77"/>
              </a:rPr>
              <a:t> </a:t>
            </a:r>
            <a:r>
              <a:rPr sz="950" i="1" spc="-10" dirty="0">
                <a:solidFill>
                  <a:srgbClr val="97001C"/>
                </a:solidFill>
                <a:latin typeface="Plus Jakarta Sans" pitchFamily="2" charset="77"/>
                <a:cs typeface="Plus Jakarta Sans" pitchFamily="2" charset="77"/>
              </a:rPr>
              <a:t>consegue</a:t>
            </a:r>
            <a:r>
              <a:rPr sz="950" i="1" spc="-25" dirty="0">
                <a:solidFill>
                  <a:srgbClr val="97001C"/>
                </a:solidFill>
                <a:latin typeface="Plus Jakarta Sans" pitchFamily="2" charset="77"/>
                <a:cs typeface="Plus Jakarta Sans" pitchFamily="2" charset="77"/>
              </a:rPr>
              <a:t> </a:t>
            </a:r>
            <a:r>
              <a:rPr sz="950" i="1" spc="-10" dirty="0">
                <a:solidFill>
                  <a:srgbClr val="97001C"/>
                </a:solidFill>
                <a:latin typeface="Plus Jakarta Sans" pitchFamily="2" charset="77"/>
                <a:cs typeface="Plus Jakarta Sans" pitchFamily="2" charset="77"/>
              </a:rPr>
              <a:t>enxergar</a:t>
            </a:r>
            <a:r>
              <a:rPr sz="950" i="1" spc="-30" dirty="0">
                <a:solidFill>
                  <a:srgbClr val="97001C"/>
                </a:solidFill>
                <a:latin typeface="Plus Jakarta Sans" pitchFamily="2" charset="77"/>
                <a:cs typeface="Plus Jakarta Sans" pitchFamily="2" charset="77"/>
              </a:rPr>
              <a:t> </a:t>
            </a:r>
            <a:r>
              <a:rPr sz="950" i="1" dirty="0">
                <a:solidFill>
                  <a:srgbClr val="97001C"/>
                </a:solidFill>
                <a:latin typeface="Plus Jakarta Sans" pitchFamily="2" charset="77"/>
                <a:cs typeface="Plus Jakarta Sans" pitchFamily="2" charset="77"/>
              </a:rPr>
              <a:t>algo</a:t>
            </a:r>
            <a:r>
              <a:rPr sz="950" i="1" spc="-25" dirty="0">
                <a:solidFill>
                  <a:srgbClr val="97001C"/>
                </a:solidFill>
                <a:latin typeface="Plus Jakarta Sans" pitchFamily="2" charset="77"/>
                <a:cs typeface="Plus Jakarta Sans" pitchFamily="2" charset="77"/>
              </a:rPr>
              <a:t> </a:t>
            </a:r>
            <a:r>
              <a:rPr sz="950" i="1" dirty="0">
                <a:solidFill>
                  <a:srgbClr val="97001C"/>
                </a:solidFill>
                <a:latin typeface="Plus Jakarta Sans" pitchFamily="2" charset="77"/>
                <a:cs typeface="Plus Jakarta Sans" pitchFamily="2" charset="77"/>
              </a:rPr>
              <a:t>perto</a:t>
            </a:r>
            <a:r>
              <a:rPr sz="950" i="1" spc="-25" dirty="0">
                <a:solidFill>
                  <a:srgbClr val="97001C"/>
                </a:solidFill>
                <a:latin typeface="Plus Jakarta Sans" pitchFamily="2" charset="77"/>
                <a:cs typeface="Plus Jakarta Sans" pitchFamily="2" charset="77"/>
              </a:rPr>
              <a:t> do </a:t>
            </a:r>
            <a:r>
              <a:rPr sz="950" i="1" spc="-10" dirty="0">
                <a:solidFill>
                  <a:srgbClr val="97001C"/>
                </a:solidFill>
                <a:latin typeface="Plus Jakarta Sans" pitchFamily="2" charset="77"/>
                <a:cs typeface="Plus Jakarta Sans" pitchFamily="2" charset="77"/>
              </a:rPr>
              <a:t>real,</a:t>
            </a:r>
            <a:r>
              <a:rPr sz="950" i="1" spc="-30" dirty="0">
                <a:solidFill>
                  <a:srgbClr val="97001C"/>
                </a:solidFill>
                <a:latin typeface="Plus Jakarta Sans" pitchFamily="2" charset="77"/>
                <a:cs typeface="Plus Jakarta Sans" pitchFamily="2" charset="77"/>
              </a:rPr>
              <a:t> </a:t>
            </a:r>
            <a:r>
              <a:rPr sz="950" i="1" dirty="0">
                <a:solidFill>
                  <a:srgbClr val="97001C"/>
                </a:solidFill>
                <a:latin typeface="Plus Jakarta Sans" pitchFamily="2" charset="77"/>
                <a:cs typeface="Plus Jakarta Sans" pitchFamily="2" charset="77"/>
              </a:rPr>
              <a:t>é</a:t>
            </a:r>
            <a:r>
              <a:rPr sz="950" i="1" spc="-25" dirty="0">
                <a:solidFill>
                  <a:srgbClr val="97001C"/>
                </a:solidFill>
                <a:latin typeface="Plus Jakarta Sans" pitchFamily="2" charset="77"/>
                <a:cs typeface="Plus Jakarta Sans" pitchFamily="2" charset="77"/>
              </a:rPr>
              <a:t> </a:t>
            </a:r>
            <a:r>
              <a:rPr sz="950" i="1" dirty="0">
                <a:solidFill>
                  <a:srgbClr val="97001C"/>
                </a:solidFill>
                <a:latin typeface="Plus Jakarta Sans" pitchFamily="2" charset="77"/>
                <a:cs typeface="Plus Jakarta Sans" pitchFamily="2" charset="77"/>
              </a:rPr>
              <a:t>a</a:t>
            </a:r>
            <a:r>
              <a:rPr sz="950" i="1" spc="-25" dirty="0">
                <a:solidFill>
                  <a:srgbClr val="97001C"/>
                </a:solidFill>
                <a:latin typeface="Plus Jakarta Sans" pitchFamily="2" charset="77"/>
                <a:cs typeface="Plus Jakarta Sans" pitchFamily="2" charset="77"/>
              </a:rPr>
              <a:t> </a:t>
            </a:r>
            <a:r>
              <a:rPr sz="950" i="1" dirty="0">
                <a:solidFill>
                  <a:srgbClr val="97001C"/>
                </a:solidFill>
                <a:latin typeface="Plus Jakarta Sans" pitchFamily="2" charset="77"/>
                <a:cs typeface="Plus Jakarta Sans" pitchFamily="2" charset="77"/>
              </a:rPr>
              <a:t>mesma</a:t>
            </a:r>
            <a:r>
              <a:rPr sz="950" i="1" spc="-25" dirty="0">
                <a:solidFill>
                  <a:srgbClr val="97001C"/>
                </a:solidFill>
                <a:latin typeface="Plus Jakarta Sans" pitchFamily="2" charset="77"/>
                <a:cs typeface="Plus Jakarta Sans" pitchFamily="2" charset="77"/>
              </a:rPr>
              <a:t> </a:t>
            </a:r>
            <a:r>
              <a:rPr sz="950" i="1" dirty="0">
                <a:solidFill>
                  <a:srgbClr val="97001C"/>
                </a:solidFill>
                <a:latin typeface="Plus Jakarta Sans" pitchFamily="2" charset="77"/>
                <a:cs typeface="Plus Jakarta Sans" pitchFamily="2" charset="77"/>
              </a:rPr>
              <a:t>coisa</a:t>
            </a:r>
            <a:r>
              <a:rPr sz="950" i="1" spc="-25" dirty="0">
                <a:solidFill>
                  <a:srgbClr val="97001C"/>
                </a:solidFill>
                <a:latin typeface="Plus Jakarta Sans" pitchFamily="2" charset="77"/>
                <a:cs typeface="Plus Jakarta Sans" pitchFamily="2" charset="77"/>
              </a:rPr>
              <a:t> </a:t>
            </a:r>
            <a:r>
              <a:rPr sz="950" i="1" dirty="0">
                <a:solidFill>
                  <a:srgbClr val="97001C"/>
                </a:solidFill>
                <a:latin typeface="Plus Jakarta Sans" pitchFamily="2" charset="77"/>
                <a:cs typeface="Plus Jakarta Sans" pitchFamily="2" charset="77"/>
              </a:rPr>
              <a:t>que</a:t>
            </a:r>
            <a:r>
              <a:rPr sz="950" i="1" spc="-25" dirty="0">
                <a:solidFill>
                  <a:srgbClr val="97001C"/>
                </a:solidFill>
                <a:latin typeface="Plus Jakarta Sans" pitchFamily="2" charset="77"/>
                <a:cs typeface="Plus Jakarta Sans" pitchFamily="2" charset="77"/>
              </a:rPr>
              <a:t> </a:t>
            </a:r>
            <a:r>
              <a:rPr sz="950" i="1" dirty="0">
                <a:solidFill>
                  <a:srgbClr val="97001C"/>
                </a:solidFill>
                <a:latin typeface="Plus Jakarta Sans" pitchFamily="2" charset="77"/>
                <a:cs typeface="Plus Jakarta Sans" pitchFamily="2" charset="77"/>
              </a:rPr>
              <a:t>acontece</a:t>
            </a:r>
            <a:r>
              <a:rPr sz="950" i="1" spc="-25" dirty="0">
                <a:solidFill>
                  <a:srgbClr val="97001C"/>
                </a:solidFill>
                <a:latin typeface="Plus Jakarta Sans" pitchFamily="2" charset="77"/>
                <a:cs typeface="Plus Jakarta Sans" pitchFamily="2" charset="77"/>
              </a:rPr>
              <a:t> </a:t>
            </a:r>
            <a:r>
              <a:rPr sz="950" i="1" spc="-10" dirty="0">
                <a:solidFill>
                  <a:srgbClr val="97001C"/>
                </a:solidFill>
                <a:latin typeface="Plus Jakarta Sans" pitchFamily="2" charset="77"/>
                <a:cs typeface="Plus Jakarta Sans" pitchFamily="2" charset="77"/>
              </a:rPr>
              <a:t>entre</a:t>
            </a:r>
            <a:r>
              <a:rPr sz="950" i="1" spc="-30" dirty="0">
                <a:solidFill>
                  <a:srgbClr val="97001C"/>
                </a:solidFill>
                <a:latin typeface="Plus Jakarta Sans" pitchFamily="2" charset="77"/>
                <a:cs typeface="Plus Jakarta Sans" pitchFamily="2" charset="77"/>
              </a:rPr>
              <a:t> </a:t>
            </a:r>
            <a:r>
              <a:rPr sz="950" i="1" dirty="0">
                <a:solidFill>
                  <a:srgbClr val="97001C"/>
                </a:solidFill>
                <a:latin typeface="Plus Jakarta Sans" pitchFamily="2" charset="77"/>
                <a:cs typeface="Plus Jakarta Sans" pitchFamily="2" charset="77"/>
              </a:rPr>
              <a:t>as</a:t>
            </a:r>
            <a:r>
              <a:rPr sz="950" i="1" spc="-25" dirty="0">
                <a:solidFill>
                  <a:srgbClr val="97001C"/>
                </a:solidFill>
                <a:latin typeface="Plus Jakarta Sans" pitchFamily="2" charset="77"/>
                <a:cs typeface="Plus Jakarta Sans" pitchFamily="2" charset="77"/>
              </a:rPr>
              <a:t> </a:t>
            </a:r>
            <a:r>
              <a:rPr sz="950" i="1" spc="-10" dirty="0">
                <a:solidFill>
                  <a:srgbClr val="97001C"/>
                </a:solidFill>
                <a:latin typeface="Plus Jakarta Sans" pitchFamily="2" charset="77"/>
                <a:cs typeface="Plus Jakarta Sans" pitchFamily="2" charset="77"/>
              </a:rPr>
              <a:t>áreas</a:t>
            </a:r>
            <a:r>
              <a:rPr sz="950" i="1" spc="-25" dirty="0">
                <a:solidFill>
                  <a:srgbClr val="97001C"/>
                </a:solidFill>
                <a:latin typeface="Plus Jakarta Sans" pitchFamily="2" charset="77"/>
                <a:cs typeface="Plus Jakarta Sans" pitchFamily="2" charset="77"/>
              </a:rPr>
              <a:t> </a:t>
            </a:r>
            <a:r>
              <a:rPr sz="950" i="1" dirty="0">
                <a:solidFill>
                  <a:srgbClr val="97001C"/>
                </a:solidFill>
                <a:latin typeface="Plus Jakarta Sans" pitchFamily="2" charset="77"/>
                <a:cs typeface="Plus Jakarta Sans" pitchFamily="2" charset="77"/>
              </a:rPr>
              <a:t>da</a:t>
            </a:r>
            <a:r>
              <a:rPr sz="950" i="1" spc="-25" dirty="0">
                <a:solidFill>
                  <a:srgbClr val="97001C"/>
                </a:solidFill>
                <a:latin typeface="Plus Jakarta Sans" pitchFamily="2" charset="77"/>
                <a:cs typeface="Plus Jakarta Sans" pitchFamily="2" charset="77"/>
              </a:rPr>
              <a:t> </a:t>
            </a:r>
            <a:r>
              <a:rPr sz="950" i="1" spc="-10" dirty="0">
                <a:solidFill>
                  <a:srgbClr val="97001C"/>
                </a:solidFill>
                <a:latin typeface="Plus Jakarta Sans" pitchFamily="2" charset="77"/>
                <a:cs typeface="Plus Jakarta Sans" pitchFamily="2" charset="77"/>
              </a:rPr>
              <a:t>empresa.</a:t>
            </a:r>
            <a:endParaRPr sz="950" dirty="0">
              <a:solidFill>
                <a:srgbClr val="97001C"/>
              </a:solidFill>
              <a:latin typeface="Plus Jakarta Sans" pitchFamily="2" charset="77"/>
              <a:cs typeface="Plus Jakarta Sans" pitchFamily="2" charset="77"/>
            </a:endParaRPr>
          </a:p>
        </p:txBody>
      </p:sp>
      <p:grpSp>
        <p:nvGrpSpPr>
          <p:cNvPr id="9" name="Agrupar 8">
            <a:extLst>
              <a:ext uri="{FF2B5EF4-FFF2-40B4-BE49-F238E27FC236}">
                <a16:creationId xmlns:a16="http://schemas.microsoft.com/office/drawing/2014/main" id="{E1F08C6D-F3F6-2687-70D3-0F60E11D6029}"/>
              </a:ext>
            </a:extLst>
          </p:cNvPr>
          <p:cNvGrpSpPr/>
          <p:nvPr/>
        </p:nvGrpSpPr>
        <p:grpSpPr>
          <a:xfrm flipH="1">
            <a:off x="17040" y="-122135"/>
            <a:ext cx="4135420" cy="2312909"/>
            <a:chOff x="8036872" y="-121363"/>
            <a:chExt cx="4155129" cy="2784998"/>
          </a:xfrm>
        </p:grpSpPr>
        <p:sp>
          <p:nvSpPr>
            <p:cNvPr id="10" name="Forma Livre: Forma 20">
              <a:extLst>
                <a:ext uri="{FF2B5EF4-FFF2-40B4-BE49-F238E27FC236}">
                  <a16:creationId xmlns:a16="http://schemas.microsoft.com/office/drawing/2014/main" id="{502DEA9A-426F-EC09-4C13-6C547E7F3B96}"/>
                </a:ext>
              </a:extLst>
            </p:cNvPr>
            <p:cNvSpPr/>
            <p:nvPr/>
          </p:nvSpPr>
          <p:spPr>
            <a:xfrm rot="10800000">
              <a:off x="8036872" y="0"/>
              <a:ext cx="4155129" cy="2160624"/>
            </a:xfrm>
            <a:custGeom>
              <a:avLst/>
              <a:gdLst>
                <a:gd name="csX0" fmla="*/ 560024 w 4872470"/>
                <a:gd name="csY0" fmla="*/ 79 h 2533635"/>
                <a:gd name="csX1" fmla="*/ 1993138 w 4872470"/>
                <a:gd name="csY1" fmla="*/ 376269 h 2533635"/>
                <a:gd name="csX2" fmla="*/ 3357670 w 4872470"/>
                <a:gd name="csY2" fmla="*/ 1098341 h 2533635"/>
                <a:gd name="csX3" fmla="*/ 4606838 w 4872470"/>
                <a:gd name="csY3" fmla="*/ 1540088 h 2533635"/>
                <a:gd name="csX4" fmla="*/ 4841796 w 4872470"/>
                <a:gd name="csY4" fmla="*/ 2463606 h 2533635"/>
                <a:gd name="csX5" fmla="*/ 4819054 w 4872470"/>
                <a:gd name="csY5" fmla="*/ 2533635 h 2533635"/>
                <a:gd name="csX6" fmla="*/ 483740 w 4872470"/>
                <a:gd name="csY6" fmla="*/ 2533635 h 2533635"/>
                <a:gd name="csX7" fmla="*/ 416533 w 4872470"/>
                <a:gd name="csY7" fmla="*/ 2527996 h 2533635"/>
                <a:gd name="csX8" fmla="*/ 324048 w 4872470"/>
                <a:gd name="csY8" fmla="*/ 2527003 h 2533635"/>
                <a:gd name="csX9" fmla="*/ 239189 w 4872470"/>
                <a:gd name="csY9" fmla="*/ 2533635 h 2533635"/>
                <a:gd name="csX10" fmla="*/ 0 w 4872470"/>
                <a:gd name="csY10" fmla="*/ 2533635 h 2533635"/>
                <a:gd name="csX11" fmla="*/ 1 w 4872470"/>
                <a:gd name="csY11" fmla="*/ 73522 h 2533635"/>
                <a:gd name="csX12" fmla="*/ 3467 w 4872470"/>
                <a:gd name="csY12" fmla="*/ 72468 h 2533635"/>
                <a:gd name="csX13" fmla="*/ 560024 w 4872470"/>
                <a:gd name="csY13" fmla="*/ 79 h 2533635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</a:cxnLst>
              <a:rect l="l" t="t" r="r" b="b"/>
              <a:pathLst>
                <a:path w="4872470" h="2533635">
                  <a:moveTo>
                    <a:pt x="560024" y="79"/>
                  </a:moveTo>
                  <a:cubicBezTo>
                    <a:pt x="1058923" y="-3928"/>
                    <a:pt x="1551471" y="144201"/>
                    <a:pt x="1993138" y="376269"/>
                  </a:cubicBezTo>
                  <a:cubicBezTo>
                    <a:pt x="2449779" y="616207"/>
                    <a:pt x="2864306" y="947756"/>
                    <a:pt x="3357670" y="1098341"/>
                  </a:cubicBezTo>
                  <a:cubicBezTo>
                    <a:pt x="3785450" y="1228902"/>
                    <a:pt x="4283319" y="1231257"/>
                    <a:pt x="4606838" y="1540088"/>
                  </a:cubicBezTo>
                  <a:cubicBezTo>
                    <a:pt x="4848985" y="1771242"/>
                    <a:pt x="4920747" y="2135954"/>
                    <a:pt x="4841796" y="2463606"/>
                  </a:cubicBezTo>
                  <a:lnTo>
                    <a:pt x="4819054" y="2533635"/>
                  </a:lnTo>
                  <a:lnTo>
                    <a:pt x="483740" y="2533635"/>
                  </a:lnTo>
                  <a:lnTo>
                    <a:pt x="416533" y="2527996"/>
                  </a:lnTo>
                  <a:cubicBezTo>
                    <a:pt x="385788" y="2526501"/>
                    <a:pt x="354956" y="2526127"/>
                    <a:pt x="324048" y="2527003"/>
                  </a:cubicBezTo>
                  <a:lnTo>
                    <a:pt x="239189" y="2533635"/>
                  </a:lnTo>
                  <a:lnTo>
                    <a:pt x="0" y="2533635"/>
                  </a:lnTo>
                  <a:lnTo>
                    <a:pt x="1" y="73522"/>
                  </a:lnTo>
                  <a:lnTo>
                    <a:pt x="3467" y="72468"/>
                  </a:lnTo>
                  <a:cubicBezTo>
                    <a:pt x="184998" y="25595"/>
                    <a:pt x="372931" y="1582"/>
                    <a:pt x="560024" y="79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E2001B">
                    <a:alpha val="78000"/>
                  </a:srgbClr>
                </a:gs>
                <a:gs pos="75000">
                  <a:schemeClr val="bg1">
                    <a:lumMod val="95000"/>
                    <a:alpha val="0"/>
                  </a:schemeClr>
                </a:gs>
              </a:gsLst>
              <a:lin ang="18900000" scaled="1"/>
              <a:tileRect/>
            </a:gradFill>
            <a:ln w="31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pt-BR"/>
            </a:p>
          </p:txBody>
        </p:sp>
        <p:sp>
          <p:nvSpPr>
            <p:cNvPr id="11" name="Forma Livre: Forma 21">
              <a:extLst>
                <a:ext uri="{FF2B5EF4-FFF2-40B4-BE49-F238E27FC236}">
                  <a16:creationId xmlns:a16="http://schemas.microsoft.com/office/drawing/2014/main" id="{A363941F-075B-96C7-DFB4-022516FCC9F9}"/>
                </a:ext>
              </a:extLst>
            </p:cNvPr>
            <p:cNvSpPr/>
            <p:nvPr/>
          </p:nvSpPr>
          <p:spPr>
            <a:xfrm rot="15740046" flipH="1">
              <a:off x="9348652" y="-71790"/>
              <a:ext cx="2784998" cy="2685851"/>
            </a:xfrm>
            <a:custGeom>
              <a:avLst/>
              <a:gdLst>
                <a:gd name="csX0" fmla="*/ 560024 w 4872470"/>
                <a:gd name="csY0" fmla="*/ 79 h 2533635"/>
                <a:gd name="csX1" fmla="*/ 1993138 w 4872470"/>
                <a:gd name="csY1" fmla="*/ 376269 h 2533635"/>
                <a:gd name="csX2" fmla="*/ 3357670 w 4872470"/>
                <a:gd name="csY2" fmla="*/ 1098341 h 2533635"/>
                <a:gd name="csX3" fmla="*/ 4606838 w 4872470"/>
                <a:gd name="csY3" fmla="*/ 1540088 h 2533635"/>
                <a:gd name="csX4" fmla="*/ 4841796 w 4872470"/>
                <a:gd name="csY4" fmla="*/ 2463606 h 2533635"/>
                <a:gd name="csX5" fmla="*/ 4819054 w 4872470"/>
                <a:gd name="csY5" fmla="*/ 2533635 h 2533635"/>
                <a:gd name="csX6" fmla="*/ 483740 w 4872470"/>
                <a:gd name="csY6" fmla="*/ 2533635 h 2533635"/>
                <a:gd name="csX7" fmla="*/ 416533 w 4872470"/>
                <a:gd name="csY7" fmla="*/ 2527996 h 2533635"/>
                <a:gd name="csX8" fmla="*/ 324048 w 4872470"/>
                <a:gd name="csY8" fmla="*/ 2527003 h 2533635"/>
                <a:gd name="csX9" fmla="*/ 239189 w 4872470"/>
                <a:gd name="csY9" fmla="*/ 2533635 h 2533635"/>
                <a:gd name="csX10" fmla="*/ 0 w 4872470"/>
                <a:gd name="csY10" fmla="*/ 2533635 h 2533635"/>
                <a:gd name="csX11" fmla="*/ 1 w 4872470"/>
                <a:gd name="csY11" fmla="*/ 73522 h 2533635"/>
                <a:gd name="csX12" fmla="*/ 3467 w 4872470"/>
                <a:gd name="csY12" fmla="*/ 72468 h 2533635"/>
                <a:gd name="csX13" fmla="*/ 560024 w 4872470"/>
                <a:gd name="csY13" fmla="*/ 79 h 2533635"/>
                <a:gd name="csX0" fmla="*/ 0 w 4872470"/>
                <a:gd name="csY0" fmla="*/ 2533635 h 2616185"/>
                <a:gd name="csX1" fmla="*/ 1 w 4872470"/>
                <a:gd name="csY1" fmla="*/ 73522 h 2616185"/>
                <a:gd name="csX2" fmla="*/ 3467 w 4872470"/>
                <a:gd name="csY2" fmla="*/ 72468 h 2616185"/>
                <a:gd name="csX3" fmla="*/ 560024 w 4872470"/>
                <a:gd name="csY3" fmla="*/ 79 h 2616185"/>
                <a:gd name="csX4" fmla="*/ 1993138 w 4872470"/>
                <a:gd name="csY4" fmla="*/ 376269 h 2616185"/>
                <a:gd name="csX5" fmla="*/ 3357670 w 4872470"/>
                <a:gd name="csY5" fmla="*/ 1098341 h 2616185"/>
                <a:gd name="csX6" fmla="*/ 4606838 w 4872470"/>
                <a:gd name="csY6" fmla="*/ 1540088 h 2616185"/>
                <a:gd name="csX7" fmla="*/ 4841796 w 4872470"/>
                <a:gd name="csY7" fmla="*/ 2463606 h 2616185"/>
                <a:gd name="csX8" fmla="*/ 4819054 w 4872470"/>
                <a:gd name="csY8" fmla="*/ 2533635 h 2616185"/>
                <a:gd name="csX9" fmla="*/ 483740 w 4872470"/>
                <a:gd name="csY9" fmla="*/ 2533635 h 2616185"/>
                <a:gd name="csX10" fmla="*/ 416533 w 4872470"/>
                <a:gd name="csY10" fmla="*/ 2527996 h 2616185"/>
                <a:gd name="csX11" fmla="*/ 324048 w 4872470"/>
                <a:gd name="csY11" fmla="*/ 2527003 h 2616185"/>
                <a:gd name="csX12" fmla="*/ 239189 w 4872470"/>
                <a:gd name="csY12" fmla="*/ 2533635 h 2616185"/>
                <a:gd name="csX13" fmla="*/ 82550 w 4872470"/>
                <a:gd name="csY13" fmla="*/ 2616185 h 2616185"/>
                <a:gd name="csX0" fmla="*/ 0 w 4872470"/>
                <a:gd name="csY0" fmla="*/ 2533635 h 2533635"/>
                <a:gd name="csX1" fmla="*/ 1 w 4872470"/>
                <a:gd name="csY1" fmla="*/ 73522 h 2533635"/>
                <a:gd name="csX2" fmla="*/ 3467 w 4872470"/>
                <a:gd name="csY2" fmla="*/ 72468 h 2533635"/>
                <a:gd name="csX3" fmla="*/ 560024 w 4872470"/>
                <a:gd name="csY3" fmla="*/ 79 h 2533635"/>
                <a:gd name="csX4" fmla="*/ 1993138 w 4872470"/>
                <a:gd name="csY4" fmla="*/ 376269 h 2533635"/>
                <a:gd name="csX5" fmla="*/ 3357670 w 4872470"/>
                <a:gd name="csY5" fmla="*/ 1098341 h 2533635"/>
                <a:gd name="csX6" fmla="*/ 4606838 w 4872470"/>
                <a:gd name="csY6" fmla="*/ 1540088 h 2533635"/>
                <a:gd name="csX7" fmla="*/ 4841796 w 4872470"/>
                <a:gd name="csY7" fmla="*/ 2463606 h 2533635"/>
                <a:gd name="csX8" fmla="*/ 4819054 w 4872470"/>
                <a:gd name="csY8" fmla="*/ 2533635 h 2533635"/>
                <a:gd name="csX9" fmla="*/ 483740 w 4872470"/>
                <a:gd name="csY9" fmla="*/ 2533635 h 2533635"/>
                <a:gd name="csX10" fmla="*/ 416533 w 4872470"/>
                <a:gd name="csY10" fmla="*/ 2527996 h 2533635"/>
                <a:gd name="csX11" fmla="*/ 324048 w 4872470"/>
                <a:gd name="csY11" fmla="*/ 2527003 h 2533635"/>
                <a:gd name="csX12" fmla="*/ 239189 w 4872470"/>
                <a:gd name="csY12" fmla="*/ 2533635 h 2533635"/>
                <a:gd name="csX0" fmla="*/ 0 w 4872470"/>
                <a:gd name="csY0" fmla="*/ 2533635 h 2533635"/>
                <a:gd name="csX1" fmla="*/ 1 w 4872470"/>
                <a:gd name="csY1" fmla="*/ 73522 h 2533635"/>
                <a:gd name="csX2" fmla="*/ 3467 w 4872470"/>
                <a:gd name="csY2" fmla="*/ 72468 h 2533635"/>
                <a:gd name="csX3" fmla="*/ 560024 w 4872470"/>
                <a:gd name="csY3" fmla="*/ 79 h 2533635"/>
                <a:gd name="csX4" fmla="*/ 1993138 w 4872470"/>
                <a:gd name="csY4" fmla="*/ 376269 h 2533635"/>
                <a:gd name="csX5" fmla="*/ 3357670 w 4872470"/>
                <a:gd name="csY5" fmla="*/ 1098341 h 2533635"/>
                <a:gd name="csX6" fmla="*/ 4606838 w 4872470"/>
                <a:gd name="csY6" fmla="*/ 1540088 h 2533635"/>
                <a:gd name="csX7" fmla="*/ 4841796 w 4872470"/>
                <a:gd name="csY7" fmla="*/ 2463606 h 2533635"/>
                <a:gd name="csX8" fmla="*/ 4819054 w 4872470"/>
                <a:gd name="csY8" fmla="*/ 2533635 h 2533635"/>
                <a:gd name="csX9" fmla="*/ 483740 w 4872470"/>
                <a:gd name="csY9" fmla="*/ 2533635 h 2533635"/>
                <a:gd name="csX10" fmla="*/ 416533 w 4872470"/>
                <a:gd name="csY10" fmla="*/ 2527996 h 2533635"/>
                <a:gd name="csX11" fmla="*/ 324048 w 4872470"/>
                <a:gd name="csY11" fmla="*/ 2527003 h 2533635"/>
                <a:gd name="csX0" fmla="*/ 0 w 4872470"/>
                <a:gd name="csY0" fmla="*/ 2533635 h 2533635"/>
                <a:gd name="csX1" fmla="*/ 1 w 4872470"/>
                <a:gd name="csY1" fmla="*/ 73522 h 2533635"/>
                <a:gd name="csX2" fmla="*/ 3467 w 4872470"/>
                <a:gd name="csY2" fmla="*/ 72468 h 2533635"/>
                <a:gd name="csX3" fmla="*/ 560024 w 4872470"/>
                <a:gd name="csY3" fmla="*/ 79 h 2533635"/>
                <a:gd name="csX4" fmla="*/ 1993138 w 4872470"/>
                <a:gd name="csY4" fmla="*/ 376269 h 2533635"/>
                <a:gd name="csX5" fmla="*/ 3357670 w 4872470"/>
                <a:gd name="csY5" fmla="*/ 1098341 h 2533635"/>
                <a:gd name="csX6" fmla="*/ 4606838 w 4872470"/>
                <a:gd name="csY6" fmla="*/ 1540088 h 2533635"/>
                <a:gd name="csX7" fmla="*/ 4841796 w 4872470"/>
                <a:gd name="csY7" fmla="*/ 2463606 h 2533635"/>
                <a:gd name="csX8" fmla="*/ 4819054 w 4872470"/>
                <a:gd name="csY8" fmla="*/ 2533635 h 2533635"/>
                <a:gd name="csX9" fmla="*/ 483740 w 4872470"/>
                <a:gd name="csY9" fmla="*/ 2533635 h 2533635"/>
                <a:gd name="csX10" fmla="*/ 416533 w 4872470"/>
                <a:gd name="csY10" fmla="*/ 2527996 h 2533635"/>
                <a:gd name="csX0" fmla="*/ 0 w 4872470"/>
                <a:gd name="csY0" fmla="*/ 2533635 h 2533635"/>
                <a:gd name="csX1" fmla="*/ 1 w 4872470"/>
                <a:gd name="csY1" fmla="*/ 73522 h 2533635"/>
                <a:gd name="csX2" fmla="*/ 3467 w 4872470"/>
                <a:gd name="csY2" fmla="*/ 72468 h 2533635"/>
                <a:gd name="csX3" fmla="*/ 560024 w 4872470"/>
                <a:gd name="csY3" fmla="*/ 79 h 2533635"/>
                <a:gd name="csX4" fmla="*/ 1993138 w 4872470"/>
                <a:gd name="csY4" fmla="*/ 376269 h 2533635"/>
                <a:gd name="csX5" fmla="*/ 3357670 w 4872470"/>
                <a:gd name="csY5" fmla="*/ 1098341 h 2533635"/>
                <a:gd name="csX6" fmla="*/ 4606838 w 4872470"/>
                <a:gd name="csY6" fmla="*/ 1540088 h 2533635"/>
                <a:gd name="csX7" fmla="*/ 4841796 w 4872470"/>
                <a:gd name="csY7" fmla="*/ 2463606 h 2533635"/>
                <a:gd name="csX8" fmla="*/ 4819054 w 4872470"/>
                <a:gd name="csY8" fmla="*/ 2533635 h 2533635"/>
                <a:gd name="csX9" fmla="*/ 483740 w 4872470"/>
                <a:gd name="csY9" fmla="*/ 2533635 h 2533635"/>
                <a:gd name="csX0" fmla="*/ 0 w 4872470"/>
                <a:gd name="csY0" fmla="*/ 2533635 h 2533635"/>
                <a:gd name="csX1" fmla="*/ 1 w 4872470"/>
                <a:gd name="csY1" fmla="*/ 73522 h 2533635"/>
                <a:gd name="csX2" fmla="*/ 3467 w 4872470"/>
                <a:gd name="csY2" fmla="*/ 72468 h 2533635"/>
                <a:gd name="csX3" fmla="*/ 560024 w 4872470"/>
                <a:gd name="csY3" fmla="*/ 79 h 2533635"/>
                <a:gd name="csX4" fmla="*/ 1993138 w 4872470"/>
                <a:gd name="csY4" fmla="*/ 376269 h 2533635"/>
                <a:gd name="csX5" fmla="*/ 3357670 w 4872470"/>
                <a:gd name="csY5" fmla="*/ 1098341 h 2533635"/>
                <a:gd name="csX6" fmla="*/ 4606838 w 4872470"/>
                <a:gd name="csY6" fmla="*/ 1540088 h 2533635"/>
                <a:gd name="csX7" fmla="*/ 4841796 w 4872470"/>
                <a:gd name="csY7" fmla="*/ 2463606 h 2533635"/>
                <a:gd name="csX8" fmla="*/ 4819054 w 4872470"/>
                <a:gd name="csY8" fmla="*/ 2533635 h 2533635"/>
                <a:gd name="csX0" fmla="*/ 0 w 4872469"/>
                <a:gd name="csY0" fmla="*/ 73522 h 2533635"/>
                <a:gd name="csX1" fmla="*/ 3466 w 4872469"/>
                <a:gd name="csY1" fmla="*/ 72468 h 2533635"/>
                <a:gd name="csX2" fmla="*/ 560023 w 4872469"/>
                <a:gd name="csY2" fmla="*/ 79 h 2533635"/>
                <a:gd name="csX3" fmla="*/ 1993137 w 4872469"/>
                <a:gd name="csY3" fmla="*/ 376269 h 2533635"/>
                <a:gd name="csX4" fmla="*/ 3357669 w 4872469"/>
                <a:gd name="csY4" fmla="*/ 1098341 h 2533635"/>
                <a:gd name="csX5" fmla="*/ 4606837 w 4872469"/>
                <a:gd name="csY5" fmla="*/ 1540088 h 2533635"/>
                <a:gd name="csX6" fmla="*/ 4841795 w 4872469"/>
                <a:gd name="csY6" fmla="*/ 2463606 h 2533635"/>
                <a:gd name="csX7" fmla="*/ 4819053 w 4872469"/>
                <a:gd name="csY7" fmla="*/ 2533635 h 2533635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</a:cxnLst>
              <a:rect l="l" t="t" r="r" b="b"/>
              <a:pathLst>
                <a:path w="4872469" h="2533635">
                  <a:moveTo>
                    <a:pt x="0" y="73522"/>
                  </a:moveTo>
                  <a:lnTo>
                    <a:pt x="3466" y="72468"/>
                  </a:lnTo>
                  <a:cubicBezTo>
                    <a:pt x="184997" y="25595"/>
                    <a:pt x="372930" y="1582"/>
                    <a:pt x="560023" y="79"/>
                  </a:cubicBezTo>
                  <a:cubicBezTo>
                    <a:pt x="1058922" y="-3928"/>
                    <a:pt x="1551470" y="144201"/>
                    <a:pt x="1993137" y="376269"/>
                  </a:cubicBezTo>
                  <a:cubicBezTo>
                    <a:pt x="2449778" y="616207"/>
                    <a:pt x="2864305" y="947756"/>
                    <a:pt x="3357669" y="1098341"/>
                  </a:cubicBezTo>
                  <a:cubicBezTo>
                    <a:pt x="3785449" y="1228902"/>
                    <a:pt x="4283318" y="1231257"/>
                    <a:pt x="4606837" y="1540088"/>
                  </a:cubicBezTo>
                  <a:cubicBezTo>
                    <a:pt x="4848984" y="1771242"/>
                    <a:pt x="4920746" y="2135954"/>
                    <a:pt x="4841795" y="2463606"/>
                  </a:cubicBezTo>
                  <a:lnTo>
                    <a:pt x="4819053" y="2533635"/>
                  </a:lnTo>
                </a:path>
              </a:pathLst>
            </a:custGeom>
            <a:noFill/>
            <a:ln w="3175">
              <a:solidFill>
                <a:srgbClr val="E2001B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pt-BR"/>
            </a:p>
          </p:txBody>
        </p:sp>
      </p:grpSp>
      <p:grpSp>
        <p:nvGrpSpPr>
          <p:cNvPr id="12" name="Agrupar 11">
            <a:extLst>
              <a:ext uri="{FF2B5EF4-FFF2-40B4-BE49-F238E27FC236}">
                <a16:creationId xmlns:a16="http://schemas.microsoft.com/office/drawing/2014/main" id="{C6EF26CA-3EC1-B0BD-A32E-AA201527C9D6}"/>
              </a:ext>
            </a:extLst>
          </p:cNvPr>
          <p:cNvGrpSpPr/>
          <p:nvPr/>
        </p:nvGrpSpPr>
        <p:grpSpPr>
          <a:xfrm rot="7575141">
            <a:off x="-599038" y="-1739570"/>
            <a:ext cx="4112125" cy="2898955"/>
            <a:chOff x="5452935" y="-4228069"/>
            <a:chExt cx="13224445" cy="7235301"/>
          </a:xfrm>
          <a:solidFill>
            <a:srgbClr val="F4F4F4"/>
          </a:solidFill>
        </p:grpSpPr>
        <p:sp>
          <p:nvSpPr>
            <p:cNvPr id="13" name="Forma Livre: Forma 7">
              <a:extLst>
                <a:ext uri="{FF2B5EF4-FFF2-40B4-BE49-F238E27FC236}">
                  <a16:creationId xmlns:a16="http://schemas.microsoft.com/office/drawing/2014/main" id="{67F160EB-DF3E-6656-2B03-C0E4991AA4E5}"/>
                </a:ext>
              </a:extLst>
            </p:cNvPr>
            <p:cNvSpPr/>
            <p:nvPr/>
          </p:nvSpPr>
          <p:spPr>
            <a:xfrm flipV="1">
              <a:off x="5452935" y="-4228069"/>
              <a:ext cx="13224400" cy="3837939"/>
            </a:xfrm>
            <a:custGeom>
              <a:avLst/>
              <a:gdLst>
                <a:gd name="csX0" fmla="*/ 180783 w 13224400"/>
                <a:gd name="csY0" fmla="*/ 3837939 h 3837939"/>
                <a:gd name="csX1" fmla="*/ 0 w 13224400"/>
                <a:gd name="csY1" fmla="*/ 3802542 h 3837939"/>
                <a:gd name="csX2" fmla="*/ 1163573 w 13224400"/>
                <a:gd name="csY2" fmla="*/ 3072461 h 3837939"/>
                <a:gd name="csX3" fmla="*/ 3255242 w 13224400"/>
                <a:gd name="csY3" fmla="*/ 1995138 h 3837939"/>
                <a:gd name="csX4" fmla="*/ 4273030 w 13224400"/>
                <a:gd name="csY4" fmla="*/ 1688467 h 3837939"/>
                <a:gd name="csX5" fmla="*/ 6812713 w 13224400"/>
                <a:gd name="csY5" fmla="*/ 2070373 h 3837939"/>
                <a:gd name="csX6" fmla="*/ 9032402 w 13224400"/>
                <a:gd name="csY6" fmla="*/ 2355171 h 3837939"/>
                <a:gd name="csX7" fmla="*/ 10410978 w 13224400"/>
                <a:gd name="csY7" fmla="*/ 1855215 h 3837939"/>
                <a:gd name="csX8" fmla="*/ 11069820 w 13224400"/>
                <a:gd name="csY8" fmla="*/ 1390257 h 3837939"/>
                <a:gd name="csX9" fmla="*/ 12251004 w 13224400"/>
                <a:gd name="csY9" fmla="*/ 1245915 h 3837939"/>
                <a:gd name="csX10" fmla="*/ 13045750 w 13224400"/>
                <a:gd name="csY10" fmla="*/ 0 h 3837939"/>
                <a:gd name="csX11" fmla="*/ 13224400 w 13224400"/>
                <a:gd name="csY11" fmla="*/ 15500 h 3837939"/>
                <a:gd name="csX12" fmla="*/ 12391526 w 13224400"/>
                <a:gd name="csY12" fmla="*/ 1380241 h 3837939"/>
                <a:gd name="csX13" fmla="*/ 11187826 w 13224400"/>
                <a:gd name="csY13" fmla="*/ 1549854 h 3837939"/>
                <a:gd name="csX14" fmla="*/ 10703037 w 13224400"/>
                <a:gd name="csY14" fmla="*/ 1989919 h 3837939"/>
                <a:gd name="csX15" fmla="*/ 9098355 w 13224400"/>
                <a:gd name="csY15" fmla="*/ 2514902 h 3837939"/>
                <a:gd name="csX16" fmla="*/ 6744273 w 13224400"/>
                <a:gd name="csY16" fmla="*/ 2227328 h 3837939"/>
                <a:gd name="csX17" fmla="*/ 4381242 w 13224400"/>
                <a:gd name="csY17" fmla="*/ 1939666 h 3837939"/>
                <a:gd name="csX18" fmla="*/ 3339093 w 13224400"/>
                <a:gd name="csY18" fmla="*/ 2180695 h 3837939"/>
                <a:gd name="csX19" fmla="*/ 1213138 w 13224400"/>
                <a:gd name="csY19" fmla="*/ 3162353 h 3837939"/>
                <a:gd name="csX20" fmla="*/ 180783 w 13224400"/>
                <a:gd name="csY20" fmla="*/ 3837939 h 3837939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</a:cxnLst>
              <a:rect l="l" t="t" r="r" b="b"/>
              <a:pathLst>
                <a:path w="13224400" h="3837939">
                  <a:moveTo>
                    <a:pt x="180783" y="3837939"/>
                  </a:moveTo>
                  <a:cubicBezTo>
                    <a:pt x="100973" y="3823238"/>
                    <a:pt x="64643" y="3816154"/>
                    <a:pt x="0" y="3802542"/>
                  </a:cubicBezTo>
                  <a:cubicBezTo>
                    <a:pt x="178873" y="3403892"/>
                    <a:pt x="801630" y="3224309"/>
                    <a:pt x="1163573" y="3072461"/>
                  </a:cubicBezTo>
                  <a:cubicBezTo>
                    <a:pt x="1907489" y="2760350"/>
                    <a:pt x="2624934" y="2505464"/>
                    <a:pt x="3255242" y="1995138"/>
                  </a:cubicBezTo>
                  <a:cubicBezTo>
                    <a:pt x="3562401" y="1746447"/>
                    <a:pt x="3881552" y="1684825"/>
                    <a:pt x="4273030" y="1688467"/>
                  </a:cubicBezTo>
                  <a:cubicBezTo>
                    <a:pt x="5115498" y="1696328"/>
                    <a:pt x="5995183" y="1914195"/>
                    <a:pt x="6812713" y="2070373"/>
                  </a:cubicBezTo>
                  <a:cubicBezTo>
                    <a:pt x="7548701" y="2210984"/>
                    <a:pt x="8270055" y="2392789"/>
                    <a:pt x="9032402" y="2355171"/>
                  </a:cubicBezTo>
                  <a:cubicBezTo>
                    <a:pt x="9389459" y="2337561"/>
                    <a:pt x="10374004" y="2266145"/>
                    <a:pt x="10410978" y="1855215"/>
                  </a:cubicBezTo>
                  <a:cubicBezTo>
                    <a:pt x="10449617" y="1425676"/>
                    <a:pt x="10623538" y="1349286"/>
                    <a:pt x="11069820" y="1390257"/>
                  </a:cubicBezTo>
                  <a:cubicBezTo>
                    <a:pt x="11451039" y="1425254"/>
                    <a:pt x="11918639" y="1532600"/>
                    <a:pt x="12251004" y="1245915"/>
                  </a:cubicBezTo>
                  <a:cubicBezTo>
                    <a:pt x="12614190" y="932626"/>
                    <a:pt x="12890260" y="452545"/>
                    <a:pt x="13045750" y="0"/>
                  </a:cubicBezTo>
                  <a:cubicBezTo>
                    <a:pt x="13120186" y="5596"/>
                    <a:pt x="13156115" y="8550"/>
                    <a:pt x="13224400" y="15500"/>
                  </a:cubicBezTo>
                  <a:cubicBezTo>
                    <a:pt x="13075617" y="521607"/>
                    <a:pt x="12774143" y="1018965"/>
                    <a:pt x="12391526" y="1380241"/>
                  </a:cubicBezTo>
                  <a:cubicBezTo>
                    <a:pt x="12052633" y="1700214"/>
                    <a:pt x="11587164" y="1589026"/>
                    <a:pt x="11187826" y="1549854"/>
                  </a:cubicBezTo>
                  <a:cubicBezTo>
                    <a:pt x="10751336" y="1507018"/>
                    <a:pt x="10794128" y="1650449"/>
                    <a:pt x="10703037" y="1989919"/>
                  </a:cubicBezTo>
                  <a:cubicBezTo>
                    <a:pt x="10583167" y="2436690"/>
                    <a:pt x="9525096" y="2492495"/>
                    <a:pt x="9098355" y="2514902"/>
                  </a:cubicBezTo>
                  <a:cubicBezTo>
                    <a:pt x="8295171" y="2557071"/>
                    <a:pt x="7513682" y="2387259"/>
                    <a:pt x="6744273" y="2227328"/>
                  </a:cubicBezTo>
                  <a:cubicBezTo>
                    <a:pt x="5991275" y="2070817"/>
                    <a:pt x="5165151" y="1941842"/>
                    <a:pt x="4381242" y="1939666"/>
                  </a:cubicBezTo>
                  <a:cubicBezTo>
                    <a:pt x="4002733" y="1938623"/>
                    <a:pt x="3664018" y="1978771"/>
                    <a:pt x="3339093" y="2180695"/>
                  </a:cubicBezTo>
                  <a:cubicBezTo>
                    <a:pt x="2666682" y="2598598"/>
                    <a:pt x="1939999" y="2852040"/>
                    <a:pt x="1213138" y="3162353"/>
                  </a:cubicBezTo>
                  <a:cubicBezTo>
                    <a:pt x="885993" y="3302053"/>
                    <a:pt x="337138" y="3474286"/>
                    <a:pt x="180783" y="3837939"/>
                  </a:cubicBezTo>
                  <a:close/>
                </a:path>
              </a:pathLst>
            </a:custGeom>
            <a:grpFill/>
            <a:ln w="22193" cap="flat">
              <a:noFill/>
              <a:prstDash val="solid"/>
              <a:miter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4" name="Forma Livre: Forma 8">
              <a:extLst>
                <a:ext uri="{FF2B5EF4-FFF2-40B4-BE49-F238E27FC236}">
                  <a16:creationId xmlns:a16="http://schemas.microsoft.com/office/drawing/2014/main" id="{84A83F14-F123-321D-FB82-88E058B3CD58}"/>
                </a:ext>
              </a:extLst>
            </p:cNvPr>
            <p:cNvSpPr/>
            <p:nvPr/>
          </p:nvSpPr>
          <p:spPr>
            <a:xfrm flipV="1">
              <a:off x="5662142" y="-3902434"/>
              <a:ext cx="13015238" cy="3741141"/>
            </a:xfrm>
            <a:custGeom>
              <a:avLst/>
              <a:gdLst>
                <a:gd name="csX0" fmla="*/ 156955 w 13015238"/>
                <a:gd name="csY0" fmla="*/ 3741141 h 3741141"/>
                <a:gd name="csX1" fmla="*/ 0 w 13015238"/>
                <a:gd name="csY1" fmla="*/ 3708542 h 3741141"/>
                <a:gd name="csX2" fmla="*/ 1561646 w 13015238"/>
                <a:gd name="csY2" fmla="*/ 2953767 h 3741141"/>
                <a:gd name="csX3" fmla="*/ 2943064 w 13015238"/>
                <a:gd name="csY3" fmla="*/ 1797989 h 3741141"/>
                <a:gd name="csX4" fmla="*/ 3832187 w 13015238"/>
                <a:gd name="csY4" fmla="*/ 1383528 h 3741141"/>
                <a:gd name="csX5" fmla="*/ 6447817 w 13015238"/>
                <a:gd name="csY5" fmla="*/ 1996248 h 3741141"/>
                <a:gd name="csX6" fmla="*/ 9704169 w 13015238"/>
                <a:gd name="csY6" fmla="*/ 1765989 h 3741141"/>
                <a:gd name="csX7" fmla="*/ 10483593 w 13015238"/>
                <a:gd name="csY7" fmla="*/ 1291016 h 3741141"/>
                <a:gd name="csX8" fmla="*/ 11899275 w 13015238"/>
                <a:gd name="csY8" fmla="*/ 1143277 h 3741141"/>
                <a:gd name="csX9" fmla="*/ 12841229 w 13015238"/>
                <a:gd name="csY9" fmla="*/ 0 h 3741141"/>
                <a:gd name="csX10" fmla="*/ 13015238 w 13015238"/>
                <a:gd name="csY10" fmla="*/ 15766 h 3741141"/>
                <a:gd name="csX11" fmla="*/ 12048525 w 13015238"/>
                <a:gd name="csY11" fmla="*/ 1277425 h 3741141"/>
                <a:gd name="csX12" fmla="*/ 10560605 w 13015238"/>
                <a:gd name="csY12" fmla="*/ 1451213 h 3741141"/>
                <a:gd name="csX13" fmla="*/ 10025607 w 13015238"/>
                <a:gd name="csY13" fmla="*/ 1896741 h 3741141"/>
                <a:gd name="csX14" fmla="*/ 6459053 w 13015238"/>
                <a:gd name="csY14" fmla="*/ 2141523 h 3741141"/>
                <a:gd name="csX15" fmla="*/ 3963605 w 13015238"/>
                <a:gd name="csY15" fmla="*/ 1654157 h 3741141"/>
                <a:gd name="csX16" fmla="*/ 3045835 w 13015238"/>
                <a:gd name="csY16" fmla="*/ 2000512 h 3741141"/>
                <a:gd name="csX17" fmla="*/ 1583341 w 13015238"/>
                <a:gd name="csY17" fmla="*/ 3049766 h 3741141"/>
                <a:gd name="csX18" fmla="*/ 156955 w 13015238"/>
                <a:gd name="csY18" fmla="*/ 3741141 h 3741141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</a:cxnLst>
              <a:rect l="l" t="t" r="r" b="b"/>
              <a:pathLst>
                <a:path w="13015238" h="3741141">
                  <a:moveTo>
                    <a:pt x="156955" y="3741141"/>
                  </a:moveTo>
                  <a:cubicBezTo>
                    <a:pt x="87693" y="3727484"/>
                    <a:pt x="56227" y="3720977"/>
                    <a:pt x="0" y="3708542"/>
                  </a:cubicBezTo>
                  <a:cubicBezTo>
                    <a:pt x="470643" y="3374379"/>
                    <a:pt x="1042015" y="3194019"/>
                    <a:pt x="1561646" y="2953767"/>
                  </a:cubicBezTo>
                  <a:cubicBezTo>
                    <a:pt x="2171901" y="2671590"/>
                    <a:pt x="2574792" y="2352328"/>
                    <a:pt x="2943064" y="1797989"/>
                  </a:cubicBezTo>
                  <a:cubicBezTo>
                    <a:pt x="3162841" y="1467180"/>
                    <a:pt x="3439156" y="1370537"/>
                    <a:pt x="3832187" y="1383528"/>
                  </a:cubicBezTo>
                  <a:cubicBezTo>
                    <a:pt x="4698372" y="1412152"/>
                    <a:pt x="5614232" y="1826991"/>
                    <a:pt x="6447817" y="1996248"/>
                  </a:cubicBezTo>
                  <a:cubicBezTo>
                    <a:pt x="6836919" y="2075258"/>
                    <a:pt x="9880133" y="2679274"/>
                    <a:pt x="9704169" y="1765989"/>
                  </a:cubicBezTo>
                  <a:cubicBezTo>
                    <a:pt x="9603796" y="1245115"/>
                    <a:pt x="10112301" y="1253887"/>
                    <a:pt x="10483593" y="1291016"/>
                  </a:cubicBezTo>
                  <a:cubicBezTo>
                    <a:pt x="10948418" y="1337494"/>
                    <a:pt x="11473334" y="1418104"/>
                    <a:pt x="11899275" y="1143277"/>
                  </a:cubicBezTo>
                  <a:cubicBezTo>
                    <a:pt x="12312049" y="876932"/>
                    <a:pt x="12640393" y="448503"/>
                    <a:pt x="12841229" y="0"/>
                  </a:cubicBezTo>
                  <a:cubicBezTo>
                    <a:pt x="12912622" y="6973"/>
                    <a:pt x="12947597" y="10060"/>
                    <a:pt x="13015238" y="15766"/>
                  </a:cubicBezTo>
                  <a:cubicBezTo>
                    <a:pt x="12826616" y="513479"/>
                    <a:pt x="12483172" y="969755"/>
                    <a:pt x="12048525" y="1277425"/>
                  </a:cubicBezTo>
                  <a:cubicBezTo>
                    <a:pt x="11601909" y="1593578"/>
                    <a:pt x="11048324" y="1494183"/>
                    <a:pt x="10560605" y="1451213"/>
                  </a:cubicBezTo>
                  <a:cubicBezTo>
                    <a:pt x="10247827" y="1423677"/>
                    <a:pt x="9924079" y="1488964"/>
                    <a:pt x="10025607" y="1896741"/>
                  </a:cubicBezTo>
                  <a:cubicBezTo>
                    <a:pt x="10239966" y="2757684"/>
                    <a:pt x="6901828" y="2225507"/>
                    <a:pt x="6459053" y="2141523"/>
                  </a:cubicBezTo>
                  <a:cubicBezTo>
                    <a:pt x="5654470" y="1988920"/>
                    <a:pt x="4792394" y="1676564"/>
                    <a:pt x="3963605" y="1654157"/>
                  </a:cubicBezTo>
                  <a:cubicBezTo>
                    <a:pt x="3598198" y="1644276"/>
                    <a:pt x="3284443" y="1710873"/>
                    <a:pt x="3045835" y="2000512"/>
                  </a:cubicBezTo>
                  <a:cubicBezTo>
                    <a:pt x="2631574" y="2503399"/>
                    <a:pt x="2190887" y="2782245"/>
                    <a:pt x="1583341" y="3049766"/>
                  </a:cubicBezTo>
                  <a:cubicBezTo>
                    <a:pt x="1105681" y="3260061"/>
                    <a:pt x="583230" y="3431672"/>
                    <a:pt x="156955" y="3741141"/>
                  </a:cubicBezTo>
                  <a:close/>
                </a:path>
              </a:pathLst>
            </a:custGeom>
            <a:grpFill/>
            <a:ln w="22193" cap="flat">
              <a:noFill/>
              <a:prstDash val="solid"/>
              <a:miter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5" name="Forma Livre: Forma 9">
              <a:extLst>
                <a:ext uri="{FF2B5EF4-FFF2-40B4-BE49-F238E27FC236}">
                  <a16:creationId xmlns:a16="http://schemas.microsoft.com/office/drawing/2014/main" id="{2AA56DD5-E02F-2E29-C94C-ABC7DB1F6420}"/>
                </a:ext>
              </a:extLst>
            </p:cNvPr>
            <p:cNvSpPr/>
            <p:nvPr/>
          </p:nvSpPr>
          <p:spPr>
            <a:xfrm flipV="1">
              <a:off x="6111134" y="-3591987"/>
              <a:ext cx="12566223" cy="3635571"/>
            </a:xfrm>
            <a:custGeom>
              <a:avLst/>
              <a:gdLst>
                <a:gd name="csX0" fmla="*/ 129863 w 12566223"/>
                <a:gd name="csY0" fmla="*/ 3635572 h 3635571"/>
                <a:gd name="csX1" fmla="*/ 0 w 12566223"/>
                <a:gd name="csY1" fmla="*/ 3602840 h 3635571"/>
                <a:gd name="csX2" fmla="*/ 1501733 w 12566223"/>
                <a:gd name="csY2" fmla="*/ 2848620 h 3635571"/>
                <a:gd name="csX3" fmla="*/ 2360878 w 12566223"/>
                <a:gd name="csY3" fmla="*/ 1549744 h 3635571"/>
                <a:gd name="csX4" fmla="*/ 3153692 w 12566223"/>
                <a:gd name="csY4" fmla="*/ 1056316 h 3635571"/>
                <a:gd name="csX5" fmla="*/ 4249780 w 12566223"/>
                <a:gd name="csY5" fmla="*/ 1396163 h 3635571"/>
                <a:gd name="csX6" fmla="*/ 5727840 w 12566223"/>
                <a:gd name="csY6" fmla="*/ 1906445 h 3635571"/>
                <a:gd name="csX7" fmla="*/ 8763127 w 12566223"/>
                <a:gd name="csY7" fmla="*/ 1652448 h 3635571"/>
                <a:gd name="csX8" fmla="*/ 9788997 w 12566223"/>
                <a:gd name="csY8" fmla="*/ 1165860 h 3635571"/>
                <a:gd name="csX9" fmla="*/ 11361591 w 12566223"/>
                <a:gd name="csY9" fmla="*/ 1015834 h 3635571"/>
                <a:gd name="csX10" fmla="*/ 12401007 w 12566223"/>
                <a:gd name="csY10" fmla="*/ 0 h 3635571"/>
                <a:gd name="csX11" fmla="*/ 12566223 w 12566223"/>
                <a:gd name="csY11" fmla="*/ 24006 h 3635571"/>
                <a:gd name="csX12" fmla="*/ 11495673 w 12566223"/>
                <a:gd name="csY12" fmla="*/ 1150205 h 3635571"/>
                <a:gd name="csX13" fmla="*/ 9782025 w 12566223"/>
                <a:gd name="csY13" fmla="*/ 1327346 h 3635571"/>
                <a:gd name="csX14" fmla="*/ 9060471 w 12566223"/>
                <a:gd name="csY14" fmla="*/ 1781356 h 3635571"/>
                <a:gd name="csX15" fmla="*/ 5783600 w 12566223"/>
                <a:gd name="csY15" fmla="*/ 2042171 h 3635571"/>
                <a:gd name="csX16" fmla="*/ 3275716 w 12566223"/>
                <a:gd name="csY16" fmla="*/ 1320151 h 3635571"/>
                <a:gd name="csX17" fmla="*/ 2464604 w 12566223"/>
                <a:gd name="csY17" fmla="*/ 1753065 h 3635571"/>
                <a:gd name="csX18" fmla="*/ 1451457 w 12566223"/>
                <a:gd name="csY18" fmla="*/ 3002422 h 3635571"/>
                <a:gd name="csX19" fmla="*/ 129863 w 12566223"/>
                <a:gd name="csY19" fmla="*/ 3635572 h 3635571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</a:cxnLst>
              <a:rect l="l" t="t" r="r" b="b"/>
              <a:pathLst>
                <a:path w="12566223" h="3635571">
                  <a:moveTo>
                    <a:pt x="129863" y="3635572"/>
                  </a:moveTo>
                  <a:cubicBezTo>
                    <a:pt x="72926" y="3621782"/>
                    <a:pt x="46967" y="3615186"/>
                    <a:pt x="0" y="3602840"/>
                  </a:cubicBezTo>
                  <a:cubicBezTo>
                    <a:pt x="494315" y="3350530"/>
                    <a:pt x="1046834" y="3170436"/>
                    <a:pt x="1501733" y="2848620"/>
                  </a:cubicBezTo>
                  <a:cubicBezTo>
                    <a:pt x="1939377" y="2539018"/>
                    <a:pt x="2175365" y="2034976"/>
                    <a:pt x="2360878" y="1549744"/>
                  </a:cubicBezTo>
                  <a:cubicBezTo>
                    <a:pt x="2504598" y="1173810"/>
                    <a:pt x="2749779" y="1033022"/>
                    <a:pt x="3153692" y="1056316"/>
                  </a:cubicBezTo>
                  <a:cubicBezTo>
                    <a:pt x="3526938" y="1077834"/>
                    <a:pt x="3907867" y="1262681"/>
                    <a:pt x="4249780" y="1396163"/>
                  </a:cubicBezTo>
                  <a:cubicBezTo>
                    <a:pt x="4737855" y="1586695"/>
                    <a:pt x="5235301" y="1778114"/>
                    <a:pt x="5727840" y="1906445"/>
                  </a:cubicBezTo>
                  <a:cubicBezTo>
                    <a:pt x="6232814" y="2038041"/>
                    <a:pt x="8766414" y="2701280"/>
                    <a:pt x="8763127" y="1652448"/>
                  </a:cubicBezTo>
                  <a:cubicBezTo>
                    <a:pt x="8761439" y="1115030"/>
                    <a:pt x="9438202" y="1128665"/>
                    <a:pt x="9788997" y="1165860"/>
                  </a:cubicBezTo>
                  <a:cubicBezTo>
                    <a:pt x="10307118" y="1220821"/>
                    <a:pt x="10867431" y="1267833"/>
                    <a:pt x="11361591" y="1015834"/>
                  </a:cubicBezTo>
                  <a:cubicBezTo>
                    <a:pt x="11773098" y="805983"/>
                    <a:pt x="12202038" y="430339"/>
                    <a:pt x="12401007" y="0"/>
                  </a:cubicBezTo>
                  <a:cubicBezTo>
                    <a:pt x="12467915" y="11348"/>
                    <a:pt x="12501137" y="16167"/>
                    <a:pt x="12566223" y="24006"/>
                  </a:cubicBezTo>
                  <a:cubicBezTo>
                    <a:pt x="12368808" y="511193"/>
                    <a:pt x="11923947" y="899649"/>
                    <a:pt x="11495673" y="1150205"/>
                  </a:cubicBezTo>
                  <a:cubicBezTo>
                    <a:pt x="10979951" y="1451924"/>
                    <a:pt x="10349955" y="1386081"/>
                    <a:pt x="9782025" y="1327346"/>
                  </a:cubicBezTo>
                  <a:cubicBezTo>
                    <a:pt x="9489655" y="1297123"/>
                    <a:pt x="8954702" y="1320551"/>
                    <a:pt x="9060471" y="1781356"/>
                  </a:cubicBezTo>
                  <a:cubicBezTo>
                    <a:pt x="9293417" y="2796346"/>
                    <a:pt x="6178986" y="2134972"/>
                    <a:pt x="5783600" y="2042171"/>
                  </a:cubicBezTo>
                  <a:cubicBezTo>
                    <a:pt x="4994628" y="1856992"/>
                    <a:pt x="4109057" y="1366296"/>
                    <a:pt x="3275716" y="1320151"/>
                  </a:cubicBezTo>
                  <a:cubicBezTo>
                    <a:pt x="2906601" y="1299699"/>
                    <a:pt x="2620782" y="1406734"/>
                    <a:pt x="2464604" y="1753065"/>
                  </a:cubicBezTo>
                  <a:cubicBezTo>
                    <a:pt x="2226418" y="2281245"/>
                    <a:pt x="1980770" y="2701280"/>
                    <a:pt x="1451457" y="3002422"/>
                  </a:cubicBezTo>
                  <a:cubicBezTo>
                    <a:pt x="1026892" y="3243961"/>
                    <a:pt x="563888" y="3412286"/>
                    <a:pt x="129863" y="3635572"/>
                  </a:cubicBezTo>
                  <a:close/>
                </a:path>
              </a:pathLst>
            </a:custGeom>
            <a:grpFill/>
            <a:ln w="22193" cap="flat">
              <a:noFill/>
              <a:prstDash val="solid"/>
              <a:miter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6" name="Forma Livre: Forma 11">
              <a:extLst>
                <a:ext uri="{FF2B5EF4-FFF2-40B4-BE49-F238E27FC236}">
                  <a16:creationId xmlns:a16="http://schemas.microsoft.com/office/drawing/2014/main" id="{0D136287-01D2-E04B-1DF5-81BCCD423B88}"/>
                </a:ext>
              </a:extLst>
            </p:cNvPr>
            <p:cNvSpPr/>
            <p:nvPr/>
          </p:nvSpPr>
          <p:spPr>
            <a:xfrm flipV="1">
              <a:off x="6653993" y="-3288025"/>
              <a:ext cx="12023364" cy="3543903"/>
            </a:xfrm>
            <a:custGeom>
              <a:avLst/>
              <a:gdLst>
                <a:gd name="csX0" fmla="*/ 110055 w 12023364"/>
                <a:gd name="csY0" fmla="*/ 3543904 h 3543903"/>
                <a:gd name="csX1" fmla="*/ 0 w 12023364"/>
                <a:gd name="csY1" fmla="*/ 3509439 h 3543903"/>
                <a:gd name="csX2" fmla="*/ 1076968 w 12023364"/>
                <a:gd name="csY2" fmla="*/ 2799255 h 3543903"/>
                <a:gd name="csX3" fmla="*/ 1689755 w 12023364"/>
                <a:gd name="csY3" fmla="*/ 1313289 h 3543903"/>
                <a:gd name="csX4" fmla="*/ 2448104 w 12023364"/>
                <a:gd name="csY4" fmla="*/ 791127 h 3543903"/>
                <a:gd name="csX5" fmla="*/ 3487099 w 12023364"/>
                <a:gd name="csY5" fmla="*/ 1186024 h 3543903"/>
                <a:gd name="csX6" fmla="*/ 4879332 w 12023364"/>
                <a:gd name="csY6" fmla="*/ 1826568 h 3543903"/>
                <a:gd name="csX7" fmla="*/ 7147675 w 12023364"/>
                <a:gd name="csY7" fmla="*/ 2123047 h 3543903"/>
                <a:gd name="csX8" fmla="*/ 7867697 w 12023364"/>
                <a:gd name="csY8" fmla="*/ 1540372 h 3543903"/>
                <a:gd name="csX9" fmla="*/ 9243030 w 12023364"/>
                <a:gd name="csY9" fmla="*/ 1019942 h 3543903"/>
                <a:gd name="csX10" fmla="*/ 10811271 w 12023364"/>
                <a:gd name="csY10" fmla="*/ 902359 h 3543903"/>
                <a:gd name="csX11" fmla="*/ 11865676 w 12023364"/>
                <a:gd name="csY11" fmla="*/ 0 h 3543903"/>
                <a:gd name="csX12" fmla="*/ 12023365 w 12023364"/>
                <a:gd name="csY12" fmla="*/ 34420 h 3543903"/>
                <a:gd name="csX13" fmla="*/ 10923102 w 12023364"/>
                <a:gd name="csY13" fmla="*/ 1029202 h 3543903"/>
                <a:gd name="csX14" fmla="*/ 9107837 w 12023364"/>
                <a:gd name="csY14" fmla="*/ 1205255 h 3543903"/>
                <a:gd name="csX15" fmla="*/ 8089362 w 12023364"/>
                <a:gd name="csY15" fmla="*/ 1670213 h 3543903"/>
                <a:gd name="csX16" fmla="*/ 7493208 w 12023364"/>
                <a:gd name="csY16" fmla="*/ 2244916 h 3543903"/>
                <a:gd name="csX17" fmla="*/ 4943220 w 12023364"/>
                <a:gd name="csY17" fmla="*/ 1953700 h 3543903"/>
                <a:gd name="csX18" fmla="*/ 2639057 w 12023364"/>
                <a:gd name="csY18" fmla="*/ 1040860 h 3543903"/>
                <a:gd name="csX19" fmla="*/ 1778314 w 12023364"/>
                <a:gd name="csY19" fmla="*/ 1503087 h 3543903"/>
                <a:gd name="csX20" fmla="*/ 1173877 w 12023364"/>
                <a:gd name="csY20" fmla="*/ 2902893 h 3543903"/>
                <a:gd name="csX21" fmla="*/ 110055 w 12023364"/>
                <a:gd name="csY21" fmla="*/ 3543904 h 3543903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</a:cxnLst>
              <a:rect l="l" t="t" r="r" b="b"/>
              <a:pathLst>
                <a:path w="12023364" h="3543903">
                  <a:moveTo>
                    <a:pt x="110055" y="3543904"/>
                  </a:moveTo>
                  <a:cubicBezTo>
                    <a:pt x="62933" y="3529270"/>
                    <a:pt x="41037" y="3522296"/>
                    <a:pt x="0" y="3509439"/>
                  </a:cubicBezTo>
                  <a:cubicBezTo>
                    <a:pt x="374756" y="3324171"/>
                    <a:pt x="818441" y="3141301"/>
                    <a:pt x="1076968" y="2799255"/>
                  </a:cubicBezTo>
                  <a:cubicBezTo>
                    <a:pt x="1399339" y="2372736"/>
                    <a:pt x="1559869" y="1818997"/>
                    <a:pt x="1689755" y="1313289"/>
                  </a:cubicBezTo>
                  <a:cubicBezTo>
                    <a:pt x="1791482" y="917237"/>
                    <a:pt x="2039128" y="759172"/>
                    <a:pt x="2448104" y="791127"/>
                  </a:cubicBezTo>
                  <a:cubicBezTo>
                    <a:pt x="2810358" y="819440"/>
                    <a:pt x="3170569" y="1026759"/>
                    <a:pt x="3487099" y="1186024"/>
                  </a:cubicBezTo>
                  <a:cubicBezTo>
                    <a:pt x="3946528" y="1417193"/>
                    <a:pt x="4411709" y="1662907"/>
                    <a:pt x="4879332" y="1826568"/>
                  </a:cubicBezTo>
                  <a:cubicBezTo>
                    <a:pt x="5546725" y="2060158"/>
                    <a:pt x="6405114" y="2216492"/>
                    <a:pt x="7147675" y="2123047"/>
                  </a:cubicBezTo>
                  <a:cubicBezTo>
                    <a:pt x="7590893" y="2067264"/>
                    <a:pt x="7659112" y="1869894"/>
                    <a:pt x="7867697" y="1540372"/>
                  </a:cubicBezTo>
                  <a:cubicBezTo>
                    <a:pt x="8142923" y="1105570"/>
                    <a:pt x="8783134" y="906933"/>
                    <a:pt x="9243030" y="1019942"/>
                  </a:cubicBezTo>
                  <a:cubicBezTo>
                    <a:pt x="9725576" y="1138547"/>
                    <a:pt x="10349622" y="1115585"/>
                    <a:pt x="10811271" y="902359"/>
                  </a:cubicBezTo>
                  <a:cubicBezTo>
                    <a:pt x="11198484" y="723530"/>
                    <a:pt x="11697774" y="438600"/>
                    <a:pt x="11865676" y="0"/>
                  </a:cubicBezTo>
                  <a:cubicBezTo>
                    <a:pt x="11928854" y="16366"/>
                    <a:pt x="11960498" y="23272"/>
                    <a:pt x="12023365" y="34420"/>
                  </a:cubicBezTo>
                  <a:cubicBezTo>
                    <a:pt x="11864434" y="505774"/>
                    <a:pt x="11327061" y="830632"/>
                    <a:pt x="10923102" y="1029202"/>
                  </a:cubicBezTo>
                  <a:cubicBezTo>
                    <a:pt x="10368386" y="1301852"/>
                    <a:pt x="9693909" y="1335185"/>
                    <a:pt x="9107837" y="1205255"/>
                  </a:cubicBezTo>
                  <a:cubicBezTo>
                    <a:pt x="8756021" y="1127244"/>
                    <a:pt x="8202548" y="1287996"/>
                    <a:pt x="8089362" y="1670213"/>
                  </a:cubicBezTo>
                  <a:cubicBezTo>
                    <a:pt x="7983681" y="2027048"/>
                    <a:pt x="7899763" y="2183248"/>
                    <a:pt x="7493208" y="2244916"/>
                  </a:cubicBezTo>
                  <a:cubicBezTo>
                    <a:pt x="6677765" y="2368628"/>
                    <a:pt x="5686958" y="2188223"/>
                    <a:pt x="4943220" y="1953700"/>
                  </a:cubicBezTo>
                  <a:cubicBezTo>
                    <a:pt x="4204323" y="1720689"/>
                    <a:pt x="3430251" y="1187290"/>
                    <a:pt x="2639057" y="1040860"/>
                  </a:cubicBezTo>
                  <a:cubicBezTo>
                    <a:pt x="2221399" y="963560"/>
                    <a:pt x="1898384" y="1079344"/>
                    <a:pt x="1778314" y="1503087"/>
                  </a:cubicBezTo>
                  <a:cubicBezTo>
                    <a:pt x="1644431" y="1975507"/>
                    <a:pt x="1515989" y="2525228"/>
                    <a:pt x="1173877" y="2902893"/>
                  </a:cubicBezTo>
                  <a:cubicBezTo>
                    <a:pt x="902314" y="3202635"/>
                    <a:pt x="466957" y="3368961"/>
                    <a:pt x="110055" y="3543904"/>
                  </a:cubicBezTo>
                  <a:close/>
                </a:path>
              </a:pathLst>
            </a:custGeom>
            <a:grpFill/>
            <a:ln w="22193" cap="flat">
              <a:noFill/>
              <a:prstDash val="solid"/>
              <a:miter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7" name="Forma Livre: Forma 12">
              <a:extLst>
                <a:ext uri="{FF2B5EF4-FFF2-40B4-BE49-F238E27FC236}">
                  <a16:creationId xmlns:a16="http://schemas.microsoft.com/office/drawing/2014/main" id="{05183777-F0A9-AAAC-978B-E48CFCAB464D}"/>
                </a:ext>
              </a:extLst>
            </p:cNvPr>
            <p:cNvSpPr/>
            <p:nvPr/>
          </p:nvSpPr>
          <p:spPr>
            <a:xfrm flipV="1">
              <a:off x="7144622" y="-2981821"/>
              <a:ext cx="11532713" cy="3489142"/>
            </a:xfrm>
            <a:custGeom>
              <a:avLst/>
              <a:gdLst>
                <a:gd name="csX0" fmla="*/ 108079 w 11532713"/>
                <a:gd name="csY0" fmla="*/ 3489142 h 3489142"/>
                <a:gd name="csX1" fmla="*/ 0 w 11532713"/>
                <a:gd name="csY1" fmla="*/ 3452546 h 3489142"/>
                <a:gd name="csX2" fmla="*/ 1110944 w 11532713"/>
                <a:gd name="csY2" fmla="*/ 1151937 h 3489142"/>
                <a:gd name="csX3" fmla="*/ 4128976 w 11532713"/>
                <a:gd name="csY3" fmla="*/ 1782511 h 3489142"/>
                <a:gd name="csX4" fmla="*/ 6349465 w 11532713"/>
                <a:gd name="csY4" fmla="*/ 2094089 h 3489142"/>
                <a:gd name="csX5" fmla="*/ 7298168 w 11532713"/>
                <a:gd name="csY5" fmla="*/ 1449037 h 3489142"/>
                <a:gd name="csX6" fmla="*/ 8927321 w 11532713"/>
                <a:gd name="csY6" fmla="*/ 838382 h 3489142"/>
                <a:gd name="csX7" fmla="*/ 10366565 w 11532713"/>
                <a:gd name="csY7" fmla="*/ 846110 h 3489142"/>
                <a:gd name="csX8" fmla="*/ 11375759 w 11532713"/>
                <a:gd name="csY8" fmla="*/ 0 h 3489142"/>
                <a:gd name="csX9" fmla="*/ 11532714 w 11532713"/>
                <a:gd name="csY9" fmla="*/ 41304 h 3489142"/>
                <a:gd name="csX10" fmla="*/ 10447107 w 11532713"/>
                <a:gd name="csY10" fmla="*/ 973331 h 3489142"/>
                <a:gd name="csX11" fmla="*/ 8737834 w 11532713"/>
                <a:gd name="csY11" fmla="*/ 1048410 h 3489142"/>
                <a:gd name="csX12" fmla="*/ 7394322 w 11532713"/>
                <a:gd name="csY12" fmla="*/ 1590114 h 3489142"/>
                <a:gd name="csX13" fmla="*/ 6593514 w 11532713"/>
                <a:gd name="csY13" fmla="*/ 2225529 h 3489142"/>
                <a:gd name="csX14" fmla="*/ 4164018 w 11532713"/>
                <a:gd name="csY14" fmla="*/ 1903847 h 3489142"/>
                <a:gd name="csX15" fmla="*/ 1169991 w 11532713"/>
                <a:gd name="csY15" fmla="*/ 1315287 h 3489142"/>
                <a:gd name="csX16" fmla="*/ 108079 w 11532713"/>
                <a:gd name="csY16" fmla="*/ 3489142 h 3489142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</a:cxnLst>
              <a:rect l="l" t="t" r="r" b="b"/>
              <a:pathLst>
                <a:path w="11532713" h="3489142">
                  <a:moveTo>
                    <a:pt x="108079" y="3489142"/>
                  </a:moveTo>
                  <a:cubicBezTo>
                    <a:pt x="64088" y="3473442"/>
                    <a:pt x="42681" y="3466025"/>
                    <a:pt x="0" y="3452546"/>
                  </a:cubicBezTo>
                  <a:cubicBezTo>
                    <a:pt x="745603" y="2983635"/>
                    <a:pt x="904291" y="1935913"/>
                    <a:pt x="1110944" y="1151937"/>
                  </a:cubicBezTo>
                  <a:cubicBezTo>
                    <a:pt x="1461117" y="-176342"/>
                    <a:pt x="3599309" y="1532955"/>
                    <a:pt x="4128976" y="1782511"/>
                  </a:cubicBezTo>
                  <a:cubicBezTo>
                    <a:pt x="4750001" y="2075080"/>
                    <a:pt x="5625491" y="2264835"/>
                    <a:pt x="6349465" y="2094089"/>
                  </a:cubicBezTo>
                  <a:cubicBezTo>
                    <a:pt x="6748759" y="1999934"/>
                    <a:pt x="6979883" y="1674121"/>
                    <a:pt x="7298168" y="1449037"/>
                  </a:cubicBezTo>
                  <a:cubicBezTo>
                    <a:pt x="7698506" y="1165949"/>
                    <a:pt x="8393101" y="532599"/>
                    <a:pt x="8927321" y="838382"/>
                  </a:cubicBezTo>
                  <a:cubicBezTo>
                    <a:pt x="9350843" y="1080787"/>
                    <a:pt x="9933384" y="1012258"/>
                    <a:pt x="10366565" y="846110"/>
                  </a:cubicBezTo>
                  <a:cubicBezTo>
                    <a:pt x="10759242" y="695483"/>
                    <a:pt x="11265681" y="465713"/>
                    <a:pt x="11375759" y="0"/>
                  </a:cubicBezTo>
                  <a:cubicBezTo>
                    <a:pt x="11438114" y="19741"/>
                    <a:pt x="11469559" y="28091"/>
                    <a:pt x="11532714" y="41304"/>
                  </a:cubicBezTo>
                  <a:cubicBezTo>
                    <a:pt x="11412110" y="545123"/>
                    <a:pt x="10872072" y="798299"/>
                    <a:pt x="10447107" y="973331"/>
                  </a:cubicBezTo>
                  <a:cubicBezTo>
                    <a:pt x="9940490" y="1181982"/>
                    <a:pt x="9260595" y="1288395"/>
                    <a:pt x="8737834" y="1048410"/>
                  </a:cubicBezTo>
                  <a:cubicBezTo>
                    <a:pt x="8284112" y="840114"/>
                    <a:pt x="7710853" y="1330765"/>
                    <a:pt x="7394322" y="1590114"/>
                  </a:cubicBezTo>
                  <a:cubicBezTo>
                    <a:pt x="7101330" y="1830210"/>
                    <a:pt x="7005932" y="2136037"/>
                    <a:pt x="6593514" y="2225529"/>
                  </a:cubicBezTo>
                  <a:cubicBezTo>
                    <a:pt x="5812558" y="2394987"/>
                    <a:pt x="4846311" y="2192642"/>
                    <a:pt x="4164018" y="1903847"/>
                  </a:cubicBezTo>
                  <a:cubicBezTo>
                    <a:pt x="3639968" y="1682049"/>
                    <a:pt x="1474241" y="42458"/>
                    <a:pt x="1169991" y="1315287"/>
                  </a:cubicBezTo>
                  <a:cubicBezTo>
                    <a:pt x="977727" y="2119760"/>
                    <a:pt x="879775" y="3024406"/>
                    <a:pt x="108079" y="3489142"/>
                  </a:cubicBezTo>
                  <a:close/>
                </a:path>
              </a:pathLst>
            </a:custGeom>
            <a:grpFill/>
            <a:ln w="22193" cap="flat">
              <a:noFill/>
              <a:prstDash val="solid"/>
              <a:miter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8" name="Forma Livre: Forma 13">
              <a:extLst>
                <a:ext uri="{FF2B5EF4-FFF2-40B4-BE49-F238E27FC236}">
                  <a16:creationId xmlns:a16="http://schemas.microsoft.com/office/drawing/2014/main" id="{E354FFDE-8D18-E009-00C9-1CA096974522}"/>
                </a:ext>
              </a:extLst>
            </p:cNvPr>
            <p:cNvSpPr/>
            <p:nvPr/>
          </p:nvSpPr>
          <p:spPr>
            <a:xfrm flipV="1">
              <a:off x="7437170" y="-2664646"/>
              <a:ext cx="11240188" cy="3501177"/>
            </a:xfrm>
            <a:custGeom>
              <a:avLst/>
              <a:gdLst>
                <a:gd name="csX0" fmla="*/ 134305 w 11240188"/>
                <a:gd name="csY0" fmla="*/ 3501178 h 3501177"/>
                <a:gd name="csX1" fmla="*/ 0 w 11240188"/>
                <a:gd name="csY1" fmla="*/ 3463161 h 3501177"/>
                <a:gd name="csX2" fmla="*/ 808314 w 11240188"/>
                <a:gd name="csY2" fmla="*/ 1127887 h 3501177"/>
                <a:gd name="csX3" fmla="*/ 3703279 w 11240188"/>
                <a:gd name="csY3" fmla="*/ 1807049 h 3501177"/>
                <a:gd name="csX4" fmla="*/ 7178698 w 11240188"/>
                <a:gd name="csY4" fmla="*/ 1334985 h 3501177"/>
                <a:gd name="csX5" fmla="*/ 8890015 w 11240188"/>
                <a:gd name="csY5" fmla="*/ 694173 h 3501177"/>
                <a:gd name="csX6" fmla="*/ 10163199 w 11240188"/>
                <a:gd name="csY6" fmla="*/ 872913 h 3501177"/>
                <a:gd name="csX7" fmla="*/ 11079991 w 11240188"/>
                <a:gd name="csY7" fmla="*/ 0 h 3501177"/>
                <a:gd name="csX8" fmla="*/ 11240188 w 11240188"/>
                <a:gd name="csY8" fmla="*/ 46523 h 3501177"/>
                <a:gd name="csX9" fmla="*/ 10219070 w 11240188"/>
                <a:gd name="csY9" fmla="*/ 1008150 h 3501177"/>
                <a:gd name="csX10" fmla="*/ 8680852 w 11240188"/>
                <a:gd name="csY10" fmla="*/ 909442 h 3501177"/>
                <a:gd name="csX11" fmla="*/ 7195841 w 11240188"/>
                <a:gd name="csY11" fmla="*/ 1521719 h 3501177"/>
                <a:gd name="csX12" fmla="*/ 5943931 w 11240188"/>
                <a:gd name="csY12" fmla="*/ 2276271 h 3501177"/>
                <a:gd name="csX13" fmla="*/ 3671924 w 11240188"/>
                <a:gd name="csY13" fmla="*/ 1927564 h 3501177"/>
                <a:gd name="csX14" fmla="*/ 822549 w 11240188"/>
                <a:gd name="csY14" fmla="*/ 1261592 h 3501177"/>
                <a:gd name="csX15" fmla="*/ 134305 w 11240188"/>
                <a:gd name="csY15" fmla="*/ 3501178 h 3501177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</a:cxnLst>
              <a:rect l="l" t="t" r="r" b="b"/>
              <a:pathLst>
                <a:path w="11240188" h="3501177">
                  <a:moveTo>
                    <a:pt x="134305" y="3501178"/>
                  </a:moveTo>
                  <a:cubicBezTo>
                    <a:pt x="82586" y="3484657"/>
                    <a:pt x="56027" y="3476995"/>
                    <a:pt x="0" y="3463161"/>
                  </a:cubicBezTo>
                  <a:cubicBezTo>
                    <a:pt x="425164" y="2761015"/>
                    <a:pt x="470932" y="1856281"/>
                    <a:pt x="808314" y="1127887"/>
                  </a:cubicBezTo>
                  <a:cubicBezTo>
                    <a:pt x="1417703" y="-187778"/>
                    <a:pt x="3076347" y="1405090"/>
                    <a:pt x="3703279" y="1807049"/>
                  </a:cubicBezTo>
                  <a:cubicBezTo>
                    <a:pt x="4882130" y="2562867"/>
                    <a:pt x="6079412" y="2128554"/>
                    <a:pt x="7178698" y="1334985"/>
                  </a:cubicBezTo>
                  <a:cubicBezTo>
                    <a:pt x="7533001" y="1079211"/>
                    <a:pt x="8423657" y="250200"/>
                    <a:pt x="8890015" y="694173"/>
                  </a:cubicBezTo>
                  <a:cubicBezTo>
                    <a:pt x="9217360" y="1005774"/>
                    <a:pt x="9749537" y="983657"/>
                    <a:pt x="10163199" y="872913"/>
                  </a:cubicBezTo>
                  <a:cubicBezTo>
                    <a:pt x="10642813" y="744493"/>
                    <a:pt x="10986390" y="499334"/>
                    <a:pt x="11079991" y="0"/>
                  </a:cubicBezTo>
                  <a:cubicBezTo>
                    <a:pt x="11143058" y="22495"/>
                    <a:pt x="11175057" y="31955"/>
                    <a:pt x="11240188" y="46523"/>
                  </a:cubicBezTo>
                  <a:cubicBezTo>
                    <a:pt x="11135995" y="615563"/>
                    <a:pt x="10728352" y="841180"/>
                    <a:pt x="10219070" y="1008150"/>
                  </a:cubicBezTo>
                  <a:cubicBezTo>
                    <a:pt x="9753423" y="1160797"/>
                    <a:pt x="9099021" y="1240585"/>
                    <a:pt x="8680852" y="909442"/>
                  </a:cubicBezTo>
                  <a:cubicBezTo>
                    <a:pt x="8264393" y="579633"/>
                    <a:pt x="7499736" y="1300853"/>
                    <a:pt x="7195841" y="1521719"/>
                  </a:cubicBezTo>
                  <a:cubicBezTo>
                    <a:pt x="6819531" y="1795235"/>
                    <a:pt x="6404070" y="2157956"/>
                    <a:pt x="5943931" y="2276271"/>
                  </a:cubicBezTo>
                  <a:cubicBezTo>
                    <a:pt x="5184337" y="2471554"/>
                    <a:pt x="4304452" y="2285487"/>
                    <a:pt x="3671924" y="1927564"/>
                  </a:cubicBezTo>
                  <a:cubicBezTo>
                    <a:pt x="3128199" y="1619893"/>
                    <a:pt x="1281112" y="23161"/>
                    <a:pt x="822549" y="1261592"/>
                  </a:cubicBezTo>
                  <a:cubicBezTo>
                    <a:pt x="570062" y="1943485"/>
                    <a:pt x="601772" y="2889791"/>
                    <a:pt x="134305" y="3501178"/>
                  </a:cubicBezTo>
                  <a:close/>
                </a:path>
              </a:pathLst>
            </a:custGeom>
            <a:grpFill/>
            <a:ln w="22193" cap="flat">
              <a:noFill/>
              <a:prstDash val="solid"/>
              <a:miter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9" name="Forma Livre: Forma 14">
              <a:extLst>
                <a:ext uri="{FF2B5EF4-FFF2-40B4-BE49-F238E27FC236}">
                  <a16:creationId xmlns:a16="http://schemas.microsoft.com/office/drawing/2014/main" id="{5A1411BC-23D7-754B-3197-5BBC76C9F154}"/>
                </a:ext>
              </a:extLst>
            </p:cNvPr>
            <p:cNvSpPr/>
            <p:nvPr/>
          </p:nvSpPr>
          <p:spPr>
            <a:xfrm flipV="1">
              <a:off x="7466038" y="-2334992"/>
              <a:ext cx="11211319" cy="3587049"/>
            </a:xfrm>
            <a:custGeom>
              <a:avLst/>
              <a:gdLst>
                <a:gd name="csX0" fmla="*/ 161308 w 11211319"/>
                <a:gd name="csY0" fmla="*/ 3587050 h 3587049"/>
                <a:gd name="csX1" fmla="*/ 0 w 11211319"/>
                <a:gd name="csY1" fmla="*/ 3546546 h 3587049"/>
                <a:gd name="csX2" fmla="*/ 252643 w 11211319"/>
                <a:gd name="csY2" fmla="*/ 2789550 h 3587049"/>
                <a:gd name="csX3" fmla="*/ 855303 w 11211319"/>
                <a:gd name="csY3" fmla="*/ 1188111 h 3587049"/>
                <a:gd name="csX4" fmla="*/ 3722510 w 11211319"/>
                <a:gd name="csY4" fmla="*/ 1866007 h 3587049"/>
                <a:gd name="csX5" fmla="*/ 7452370 w 11211319"/>
                <a:gd name="csY5" fmla="*/ 1226372 h 3587049"/>
                <a:gd name="csX6" fmla="*/ 9129577 w 11211319"/>
                <a:gd name="csY6" fmla="*/ 629641 h 3587049"/>
                <a:gd name="csX7" fmla="*/ 10234947 w 11211319"/>
                <a:gd name="csY7" fmla="*/ 987387 h 3587049"/>
                <a:gd name="csX8" fmla="*/ 11051056 w 11211319"/>
                <a:gd name="csY8" fmla="*/ 0 h 3587049"/>
                <a:gd name="csX9" fmla="*/ 11211320 w 11211319"/>
                <a:gd name="csY9" fmla="*/ 52918 h 3587049"/>
                <a:gd name="csX10" fmla="*/ 10278161 w 11211319"/>
                <a:gd name="csY10" fmla="*/ 1134593 h 3587049"/>
                <a:gd name="csX11" fmla="*/ 8932695 w 11211319"/>
                <a:gd name="csY11" fmla="*/ 833252 h 3587049"/>
                <a:gd name="csX12" fmla="*/ 7430585 w 11211319"/>
                <a:gd name="csY12" fmla="*/ 1434136 h 3587049"/>
                <a:gd name="csX13" fmla="*/ 3610123 w 11211319"/>
                <a:gd name="csY13" fmla="*/ 2014834 h 3587049"/>
                <a:gd name="csX14" fmla="*/ 840381 w 11211319"/>
                <a:gd name="csY14" fmla="*/ 1329566 h 3587049"/>
                <a:gd name="csX15" fmla="*/ 371714 w 11211319"/>
                <a:gd name="csY15" fmla="*/ 2884084 h 3587049"/>
                <a:gd name="csX16" fmla="*/ 161308 w 11211319"/>
                <a:gd name="csY16" fmla="*/ 3587050 h 3587049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</a:cxnLst>
              <a:rect l="l" t="t" r="r" b="b"/>
              <a:pathLst>
                <a:path w="11211319" h="3587049">
                  <a:moveTo>
                    <a:pt x="161308" y="3587050"/>
                  </a:moveTo>
                  <a:cubicBezTo>
                    <a:pt x="98974" y="3569819"/>
                    <a:pt x="66864" y="3561735"/>
                    <a:pt x="0" y="3546546"/>
                  </a:cubicBezTo>
                  <a:cubicBezTo>
                    <a:pt x="63155" y="3287685"/>
                    <a:pt x="163484" y="3040106"/>
                    <a:pt x="252643" y="2789550"/>
                  </a:cubicBezTo>
                  <a:cubicBezTo>
                    <a:pt x="439665" y="2263968"/>
                    <a:pt x="544591" y="1657733"/>
                    <a:pt x="855303" y="1188111"/>
                  </a:cubicBezTo>
                  <a:cubicBezTo>
                    <a:pt x="1691820" y="-76301"/>
                    <a:pt x="3005597" y="1238009"/>
                    <a:pt x="3722510" y="1866007"/>
                  </a:cubicBezTo>
                  <a:cubicBezTo>
                    <a:pt x="4875735" y="2876222"/>
                    <a:pt x="6374869" y="2014235"/>
                    <a:pt x="7452370" y="1226372"/>
                  </a:cubicBezTo>
                  <a:cubicBezTo>
                    <a:pt x="7769522" y="994493"/>
                    <a:pt x="8722755" y="152691"/>
                    <a:pt x="9129577" y="629641"/>
                  </a:cubicBezTo>
                  <a:cubicBezTo>
                    <a:pt x="9392946" y="938400"/>
                    <a:pt x="9792040" y="1061135"/>
                    <a:pt x="10234947" y="987387"/>
                  </a:cubicBezTo>
                  <a:cubicBezTo>
                    <a:pt x="10778183" y="896940"/>
                    <a:pt x="10970935" y="503064"/>
                    <a:pt x="11051056" y="0"/>
                  </a:cubicBezTo>
                  <a:cubicBezTo>
                    <a:pt x="11114434" y="24805"/>
                    <a:pt x="11146411" y="35530"/>
                    <a:pt x="11211320" y="52918"/>
                  </a:cubicBezTo>
                  <a:cubicBezTo>
                    <a:pt x="11120184" y="634083"/>
                    <a:pt x="10880466" y="1009860"/>
                    <a:pt x="10278161" y="1134593"/>
                  </a:cubicBezTo>
                  <a:cubicBezTo>
                    <a:pt x="9825061" y="1228438"/>
                    <a:pt x="9251024" y="1217867"/>
                    <a:pt x="8932695" y="833252"/>
                  </a:cubicBezTo>
                  <a:cubicBezTo>
                    <a:pt x="8583299" y="411085"/>
                    <a:pt x="7690889" y="1244827"/>
                    <a:pt x="7430585" y="1434136"/>
                  </a:cubicBezTo>
                  <a:cubicBezTo>
                    <a:pt x="6296303" y="2259039"/>
                    <a:pt x="4824571" y="2984145"/>
                    <a:pt x="3610123" y="2014834"/>
                  </a:cubicBezTo>
                  <a:cubicBezTo>
                    <a:pt x="2961429" y="1497114"/>
                    <a:pt x="1578700" y="113497"/>
                    <a:pt x="840381" y="1329566"/>
                  </a:cubicBezTo>
                  <a:cubicBezTo>
                    <a:pt x="563466" y="1785642"/>
                    <a:pt x="520475" y="2378465"/>
                    <a:pt x="371714" y="2884084"/>
                  </a:cubicBezTo>
                  <a:cubicBezTo>
                    <a:pt x="302696" y="3118695"/>
                    <a:pt x="220821" y="3349708"/>
                    <a:pt x="161308" y="3587050"/>
                  </a:cubicBezTo>
                  <a:close/>
                </a:path>
              </a:pathLst>
            </a:custGeom>
            <a:grpFill/>
            <a:ln w="22193" cap="flat">
              <a:noFill/>
              <a:prstDash val="solid"/>
              <a:miter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20" name="Forma Livre: Forma 15">
              <a:extLst>
                <a:ext uri="{FF2B5EF4-FFF2-40B4-BE49-F238E27FC236}">
                  <a16:creationId xmlns:a16="http://schemas.microsoft.com/office/drawing/2014/main" id="{AF3BEE92-7294-1AC5-778A-2CCAA1BBE638}"/>
                </a:ext>
              </a:extLst>
            </p:cNvPr>
            <p:cNvSpPr/>
            <p:nvPr/>
          </p:nvSpPr>
          <p:spPr>
            <a:xfrm flipV="1">
              <a:off x="7466038" y="-2000964"/>
              <a:ext cx="11211319" cy="3714515"/>
            </a:xfrm>
            <a:custGeom>
              <a:avLst/>
              <a:gdLst>
                <a:gd name="csX0" fmla="*/ 160841 w 11211319"/>
                <a:gd name="csY0" fmla="*/ 3714515 h 3714515"/>
                <a:gd name="csX1" fmla="*/ 0 w 11211319"/>
                <a:gd name="csY1" fmla="*/ 3674299 h 3714515"/>
                <a:gd name="csX2" fmla="*/ 979260 w 11211319"/>
                <a:gd name="csY2" fmla="*/ 1280557 h 3714515"/>
                <a:gd name="csX3" fmla="*/ 3890923 w 11211319"/>
                <a:gd name="csY3" fmla="*/ 1931450 h 3714515"/>
                <a:gd name="csX4" fmla="*/ 7795259 w 11211319"/>
                <a:gd name="csY4" fmla="*/ 1138613 h 3714515"/>
                <a:gd name="csX5" fmla="*/ 9343869 w 11211319"/>
                <a:gd name="csY5" fmla="*/ 638302 h 3714515"/>
                <a:gd name="csX6" fmla="*/ 10315357 w 11211319"/>
                <a:gd name="csY6" fmla="*/ 1145363 h 3714515"/>
                <a:gd name="csX7" fmla="*/ 11049435 w 11211319"/>
                <a:gd name="csY7" fmla="*/ 0 h 3714515"/>
                <a:gd name="csX8" fmla="*/ 11211320 w 11211319"/>
                <a:gd name="csY8" fmla="*/ 54805 h 3714515"/>
                <a:gd name="csX9" fmla="*/ 10360480 w 11211319"/>
                <a:gd name="csY9" fmla="*/ 1305761 h 3714515"/>
                <a:gd name="csX10" fmla="*/ 9189002 w 11211319"/>
                <a:gd name="csY10" fmla="*/ 815687 h 3714515"/>
                <a:gd name="csX11" fmla="*/ 7770766 w 11211319"/>
                <a:gd name="csY11" fmla="*/ 1343978 h 3714515"/>
                <a:gd name="csX12" fmla="*/ 3732081 w 11211319"/>
                <a:gd name="csY12" fmla="*/ 2093268 h 3714515"/>
                <a:gd name="csX13" fmla="*/ 954699 w 11211319"/>
                <a:gd name="csY13" fmla="*/ 1424765 h 3714515"/>
                <a:gd name="csX14" fmla="*/ 160841 w 11211319"/>
                <a:gd name="csY14" fmla="*/ 3714515 h 3714515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</a:cxnLst>
              <a:rect l="l" t="t" r="r" b="b"/>
              <a:pathLst>
                <a:path w="11211319" h="3714515">
                  <a:moveTo>
                    <a:pt x="160841" y="3714515"/>
                  </a:moveTo>
                  <a:cubicBezTo>
                    <a:pt x="99041" y="3697727"/>
                    <a:pt x="67019" y="3689710"/>
                    <a:pt x="0" y="3674299"/>
                  </a:cubicBezTo>
                  <a:cubicBezTo>
                    <a:pt x="190842" y="2887214"/>
                    <a:pt x="468933" y="1912529"/>
                    <a:pt x="979260" y="1280557"/>
                  </a:cubicBezTo>
                  <a:cubicBezTo>
                    <a:pt x="1944329" y="85428"/>
                    <a:pt x="3131174" y="1084385"/>
                    <a:pt x="3890923" y="1931450"/>
                  </a:cubicBezTo>
                  <a:cubicBezTo>
                    <a:pt x="5016990" y="3186912"/>
                    <a:pt x="6801077" y="1887237"/>
                    <a:pt x="7795259" y="1138613"/>
                  </a:cubicBezTo>
                  <a:cubicBezTo>
                    <a:pt x="8110547" y="901204"/>
                    <a:pt x="8949128" y="114363"/>
                    <a:pt x="9343869" y="638302"/>
                  </a:cubicBezTo>
                  <a:cubicBezTo>
                    <a:pt x="9571264" y="940087"/>
                    <a:pt x="9892746" y="1170346"/>
                    <a:pt x="10315357" y="1145363"/>
                  </a:cubicBezTo>
                  <a:cubicBezTo>
                    <a:pt x="10861547" y="1113075"/>
                    <a:pt x="10983616" y="435957"/>
                    <a:pt x="11049435" y="0"/>
                  </a:cubicBezTo>
                  <a:cubicBezTo>
                    <a:pt x="11113656" y="25337"/>
                    <a:pt x="11146033" y="36463"/>
                    <a:pt x="11211320" y="54805"/>
                  </a:cubicBezTo>
                  <a:cubicBezTo>
                    <a:pt x="11132821" y="581897"/>
                    <a:pt x="10985303" y="1240052"/>
                    <a:pt x="10360480" y="1305761"/>
                  </a:cubicBezTo>
                  <a:cubicBezTo>
                    <a:pt x="9875691" y="1356747"/>
                    <a:pt x="9460054" y="1175320"/>
                    <a:pt x="9189002" y="815687"/>
                  </a:cubicBezTo>
                  <a:cubicBezTo>
                    <a:pt x="8866142" y="387302"/>
                    <a:pt x="8013860" y="1163750"/>
                    <a:pt x="7770766" y="1343978"/>
                  </a:cubicBezTo>
                  <a:cubicBezTo>
                    <a:pt x="6711053" y="2129619"/>
                    <a:pt x="4927720" y="3354949"/>
                    <a:pt x="3732081" y="2093268"/>
                  </a:cubicBezTo>
                  <a:cubicBezTo>
                    <a:pt x="3022874" y="1344910"/>
                    <a:pt x="1848686" y="271696"/>
                    <a:pt x="954699" y="1424765"/>
                  </a:cubicBezTo>
                  <a:cubicBezTo>
                    <a:pt x="481769" y="2034753"/>
                    <a:pt x="326790" y="2970178"/>
                    <a:pt x="160841" y="3714515"/>
                  </a:cubicBezTo>
                  <a:close/>
                </a:path>
              </a:pathLst>
            </a:custGeom>
            <a:grpFill/>
            <a:ln w="22193" cap="flat">
              <a:noFill/>
              <a:prstDash val="solid"/>
              <a:miter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21" name="Forma Livre: Forma 16">
              <a:extLst>
                <a:ext uri="{FF2B5EF4-FFF2-40B4-BE49-F238E27FC236}">
                  <a16:creationId xmlns:a16="http://schemas.microsoft.com/office/drawing/2014/main" id="{390521D3-AA1F-BA75-2716-355728AA9310}"/>
                </a:ext>
              </a:extLst>
            </p:cNvPr>
            <p:cNvSpPr/>
            <p:nvPr/>
          </p:nvSpPr>
          <p:spPr>
            <a:xfrm flipV="1">
              <a:off x="7466038" y="-1662737"/>
              <a:ext cx="11211298" cy="3847087"/>
            </a:xfrm>
            <a:custGeom>
              <a:avLst/>
              <a:gdLst>
                <a:gd name="csX0" fmla="*/ 155778 w 11211298"/>
                <a:gd name="csY0" fmla="*/ 3847088 h 3847087"/>
                <a:gd name="csX1" fmla="*/ 0 w 11211298"/>
                <a:gd name="csY1" fmla="*/ 3811469 h 3847087"/>
                <a:gd name="csX2" fmla="*/ 1115740 w 11211298"/>
                <a:gd name="csY2" fmla="*/ 1378687 h 3847087"/>
                <a:gd name="csX3" fmla="*/ 4116319 w 11211298"/>
                <a:gd name="csY3" fmla="*/ 1989763 h 3847087"/>
                <a:gd name="csX4" fmla="*/ 8088962 w 11211298"/>
                <a:gd name="csY4" fmla="*/ 1090780 h 3847087"/>
                <a:gd name="csX5" fmla="*/ 9435627 w 11211298"/>
                <a:gd name="csY5" fmla="*/ 718400 h 3847087"/>
                <a:gd name="csX6" fmla="*/ 10343803 w 11211298"/>
                <a:gd name="csY6" fmla="*/ 1306382 h 3847087"/>
                <a:gd name="csX7" fmla="*/ 11047614 w 11211298"/>
                <a:gd name="csY7" fmla="*/ 0 h 3847087"/>
                <a:gd name="csX8" fmla="*/ 11211298 w 11211298"/>
                <a:gd name="csY8" fmla="*/ 52896 h 3847087"/>
                <a:gd name="csX9" fmla="*/ 10408002 w 11211298"/>
                <a:gd name="csY9" fmla="*/ 1478416 h 3847087"/>
                <a:gd name="csX10" fmla="*/ 9351175 w 11211298"/>
                <a:gd name="csY10" fmla="*/ 856525 h 3847087"/>
                <a:gd name="csX11" fmla="*/ 8096934 w 11211298"/>
                <a:gd name="csY11" fmla="*/ 1271985 h 3847087"/>
                <a:gd name="csX12" fmla="*/ 3939356 w 11211298"/>
                <a:gd name="csY12" fmla="*/ 2156489 h 3847087"/>
                <a:gd name="csX13" fmla="*/ 1098664 w 11211298"/>
                <a:gd name="csY13" fmla="*/ 1520808 h 3847087"/>
                <a:gd name="csX14" fmla="*/ 155778 w 11211298"/>
                <a:gd name="csY14" fmla="*/ 3847088 h 3847087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</a:cxnLst>
              <a:rect l="l" t="t" r="r" b="b"/>
              <a:pathLst>
                <a:path w="11211298" h="3847087">
                  <a:moveTo>
                    <a:pt x="155778" y="3847088"/>
                  </a:moveTo>
                  <a:cubicBezTo>
                    <a:pt x="96487" y="3832565"/>
                    <a:pt x="65531" y="3825503"/>
                    <a:pt x="0" y="3811469"/>
                  </a:cubicBezTo>
                  <a:cubicBezTo>
                    <a:pt x="197837" y="2964626"/>
                    <a:pt x="530334" y="2030023"/>
                    <a:pt x="1115740" y="1378687"/>
                  </a:cubicBezTo>
                  <a:cubicBezTo>
                    <a:pt x="2140279" y="238741"/>
                    <a:pt x="3328035" y="1056782"/>
                    <a:pt x="4116319" y="1989763"/>
                  </a:cubicBezTo>
                  <a:cubicBezTo>
                    <a:pt x="5232659" y="3311024"/>
                    <a:pt x="7107659" y="1867206"/>
                    <a:pt x="8088962" y="1090780"/>
                  </a:cubicBezTo>
                  <a:cubicBezTo>
                    <a:pt x="8445819" y="808425"/>
                    <a:pt x="8996183" y="244426"/>
                    <a:pt x="9435627" y="718400"/>
                  </a:cubicBezTo>
                  <a:cubicBezTo>
                    <a:pt x="9675167" y="976750"/>
                    <a:pt x="9965406" y="1304406"/>
                    <a:pt x="10343803" y="1306382"/>
                  </a:cubicBezTo>
                  <a:cubicBezTo>
                    <a:pt x="10843425" y="1309003"/>
                    <a:pt x="10988034" y="377754"/>
                    <a:pt x="11047614" y="0"/>
                  </a:cubicBezTo>
                  <a:cubicBezTo>
                    <a:pt x="11112746" y="24382"/>
                    <a:pt x="11145455" y="35131"/>
                    <a:pt x="11211298" y="52896"/>
                  </a:cubicBezTo>
                  <a:cubicBezTo>
                    <a:pt x="11144878" y="494138"/>
                    <a:pt x="10999227" y="1469866"/>
                    <a:pt x="10408002" y="1478416"/>
                  </a:cubicBezTo>
                  <a:cubicBezTo>
                    <a:pt x="9946041" y="1485100"/>
                    <a:pt x="9614522" y="1178496"/>
                    <a:pt x="9351175" y="856525"/>
                  </a:cubicBezTo>
                  <a:cubicBezTo>
                    <a:pt x="9007930" y="436845"/>
                    <a:pt x="8361302" y="1069373"/>
                    <a:pt x="8096934" y="1271985"/>
                  </a:cubicBezTo>
                  <a:cubicBezTo>
                    <a:pt x="7054009" y="2071305"/>
                    <a:pt x="5110035" y="3538263"/>
                    <a:pt x="3939356" y="2156489"/>
                  </a:cubicBezTo>
                  <a:cubicBezTo>
                    <a:pt x="3206366" y="1291304"/>
                    <a:pt x="2073015" y="425409"/>
                    <a:pt x="1098664" y="1520808"/>
                  </a:cubicBezTo>
                  <a:cubicBezTo>
                    <a:pt x="543147" y="2145386"/>
                    <a:pt x="316575" y="3041816"/>
                    <a:pt x="155778" y="3847088"/>
                  </a:cubicBezTo>
                  <a:close/>
                </a:path>
              </a:pathLst>
            </a:custGeom>
            <a:grpFill/>
            <a:ln w="22193" cap="flat">
              <a:noFill/>
              <a:prstDash val="solid"/>
              <a:miter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22" name="Forma Livre: Forma 17">
              <a:extLst>
                <a:ext uri="{FF2B5EF4-FFF2-40B4-BE49-F238E27FC236}">
                  <a16:creationId xmlns:a16="http://schemas.microsoft.com/office/drawing/2014/main" id="{DFA89954-EA37-CCE7-3087-2DD8E74D1D2F}"/>
                </a:ext>
              </a:extLst>
            </p:cNvPr>
            <p:cNvSpPr/>
            <p:nvPr/>
          </p:nvSpPr>
          <p:spPr>
            <a:xfrm flipV="1">
              <a:off x="7466016" y="-1323756"/>
              <a:ext cx="11211297" cy="3951524"/>
            </a:xfrm>
            <a:custGeom>
              <a:avLst/>
              <a:gdLst>
                <a:gd name="csX0" fmla="*/ 149871 w 11211297"/>
                <a:gd name="csY0" fmla="*/ 3951525 h 3951524"/>
                <a:gd name="csX1" fmla="*/ 0 w 11211297"/>
                <a:gd name="csY1" fmla="*/ 3921258 h 3951524"/>
                <a:gd name="csX2" fmla="*/ 1229171 w 11211297"/>
                <a:gd name="csY2" fmla="*/ 1456098 h 3951524"/>
                <a:gd name="csX3" fmla="*/ 4336873 w 11211297"/>
                <a:gd name="csY3" fmla="*/ 2022185 h 3951524"/>
                <a:gd name="csX4" fmla="*/ 8244207 w 11211297"/>
                <a:gd name="csY4" fmla="*/ 1102106 h 3951524"/>
                <a:gd name="csX5" fmla="*/ 9412576 w 11211297"/>
                <a:gd name="csY5" fmla="*/ 793414 h 3951524"/>
                <a:gd name="csX6" fmla="*/ 10339228 w 11211297"/>
                <a:gd name="csY6" fmla="*/ 1383905 h 3951524"/>
                <a:gd name="csX7" fmla="*/ 11046592 w 11211297"/>
                <a:gd name="csY7" fmla="*/ 0 h 3951524"/>
                <a:gd name="csX8" fmla="*/ 11211297 w 11211297"/>
                <a:gd name="csY8" fmla="*/ 47922 h 3951524"/>
                <a:gd name="csX9" fmla="*/ 10408980 w 11211297"/>
                <a:gd name="csY9" fmla="*/ 1592202 h 3951524"/>
                <a:gd name="csX10" fmla="*/ 9364544 w 11211297"/>
                <a:gd name="csY10" fmla="*/ 938600 h 3951524"/>
                <a:gd name="csX11" fmla="*/ 8318510 w 11211297"/>
                <a:gd name="csY11" fmla="*/ 1238942 h 3951524"/>
                <a:gd name="csX12" fmla="*/ 4170147 w 11211297"/>
                <a:gd name="csY12" fmla="*/ 2185624 h 3951524"/>
                <a:gd name="csX13" fmla="*/ 1234989 w 11211297"/>
                <a:gd name="csY13" fmla="*/ 1591624 h 3951524"/>
                <a:gd name="csX14" fmla="*/ 149871 w 11211297"/>
                <a:gd name="csY14" fmla="*/ 3951525 h 3951524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</a:cxnLst>
              <a:rect l="l" t="t" r="r" b="b"/>
              <a:pathLst>
                <a:path w="11211297" h="3951524">
                  <a:moveTo>
                    <a:pt x="149871" y="3951525"/>
                  </a:moveTo>
                  <a:cubicBezTo>
                    <a:pt x="93578" y="3939711"/>
                    <a:pt x="63844" y="3933737"/>
                    <a:pt x="0" y="3921258"/>
                  </a:cubicBezTo>
                  <a:cubicBezTo>
                    <a:pt x="200702" y="3028270"/>
                    <a:pt x="605459" y="2129220"/>
                    <a:pt x="1229171" y="1456098"/>
                  </a:cubicBezTo>
                  <a:cubicBezTo>
                    <a:pt x="2257440" y="346376"/>
                    <a:pt x="3507796" y="1107857"/>
                    <a:pt x="4336873" y="2022185"/>
                  </a:cubicBezTo>
                  <a:cubicBezTo>
                    <a:pt x="5486434" y="3289951"/>
                    <a:pt x="7269766" y="1956831"/>
                    <a:pt x="8244207" y="1102106"/>
                  </a:cubicBezTo>
                  <a:cubicBezTo>
                    <a:pt x="8560427" y="824747"/>
                    <a:pt x="9012172" y="357457"/>
                    <a:pt x="9412576" y="793414"/>
                  </a:cubicBezTo>
                  <a:cubicBezTo>
                    <a:pt x="9626935" y="1026826"/>
                    <a:pt x="9983193" y="1439910"/>
                    <a:pt x="10339228" y="1383905"/>
                  </a:cubicBezTo>
                  <a:cubicBezTo>
                    <a:pt x="10813093" y="1309381"/>
                    <a:pt x="10972423" y="409864"/>
                    <a:pt x="11046592" y="0"/>
                  </a:cubicBezTo>
                  <a:cubicBezTo>
                    <a:pt x="11112234" y="22229"/>
                    <a:pt x="11145189" y="31977"/>
                    <a:pt x="11211297" y="47922"/>
                  </a:cubicBezTo>
                  <a:cubicBezTo>
                    <a:pt x="11133664" y="503775"/>
                    <a:pt x="10954524" y="1528913"/>
                    <a:pt x="10408980" y="1592202"/>
                  </a:cubicBezTo>
                  <a:cubicBezTo>
                    <a:pt x="10004378" y="1639146"/>
                    <a:pt x="9616076" y="1201191"/>
                    <a:pt x="9364544" y="938600"/>
                  </a:cubicBezTo>
                  <a:cubicBezTo>
                    <a:pt x="9025118" y="584251"/>
                    <a:pt x="8585187" y="1021896"/>
                    <a:pt x="8318510" y="1238942"/>
                  </a:cubicBezTo>
                  <a:cubicBezTo>
                    <a:pt x="7277006" y="2086584"/>
                    <a:pt x="5355882" y="3566332"/>
                    <a:pt x="4170147" y="2185624"/>
                  </a:cubicBezTo>
                  <a:cubicBezTo>
                    <a:pt x="3406179" y="1296012"/>
                    <a:pt x="2232746" y="533776"/>
                    <a:pt x="1234989" y="1591624"/>
                  </a:cubicBezTo>
                  <a:cubicBezTo>
                    <a:pt x="631573" y="2231481"/>
                    <a:pt x="310668" y="3096665"/>
                    <a:pt x="149871" y="3951525"/>
                  </a:cubicBezTo>
                  <a:close/>
                </a:path>
              </a:pathLst>
            </a:custGeom>
            <a:grpFill/>
            <a:ln w="22193" cap="flat">
              <a:noFill/>
              <a:prstDash val="solid"/>
              <a:miter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23" name="Forma Livre: Forma 18">
              <a:extLst>
                <a:ext uri="{FF2B5EF4-FFF2-40B4-BE49-F238E27FC236}">
                  <a16:creationId xmlns:a16="http://schemas.microsoft.com/office/drawing/2014/main" id="{D69E4C0A-6B9C-7AEB-C775-C319451E7E18}"/>
                </a:ext>
              </a:extLst>
            </p:cNvPr>
            <p:cNvSpPr/>
            <p:nvPr/>
          </p:nvSpPr>
          <p:spPr>
            <a:xfrm flipV="1">
              <a:off x="7466038" y="-987262"/>
              <a:ext cx="11211298" cy="3994494"/>
            </a:xfrm>
            <a:custGeom>
              <a:avLst/>
              <a:gdLst>
                <a:gd name="csX0" fmla="*/ 146740 w 11211298"/>
                <a:gd name="csY0" fmla="*/ 3994494 h 3994494"/>
                <a:gd name="csX1" fmla="*/ 0 w 11211298"/>
                <a:gd name="csY1" fmla="*/ 3967047 h 3994494"/>
                <a:gd name="csX2" fmla="*/ 1284043 w 11211298"/>
                <a:gd name="csY2" fmla="*/ 1486188 h 3994494"/>
                <a:gd name="csX3" fmla="*/ 4490897 w 11211298"/>
                <a:gd name="csY3" fmla="*/ 2009683 h 3994494"/>
                <a:gd name="csX4" fmla="*/ 6598399 w 11211298"/>
                <a:gd name="csY4" fmla="*/ 2319551 h 3994494"/>
                <a:gd name="csX5" fmla="*/ 8230417 w 11211298"/>
                <a:gd name="csY5" fmla="*/ 1121159 h 3994494"/>
                <a:gd name="csX6" fmla="*/ 9365898 w 11211298"/>
                <a:gd name="csY6" fmla="*/ 756951 h 3994494"/>
                <a:gd name="csX7" fmla="*/ 10324262 w 11211298"/>
                <a:gd name="csY7" fmla="*/ 1334407 h 3994494"/>
                <a:gd name="csX8" fmla="*/ 11047658 w 11211298"/>
                <a:gd name="csY8" fmla="*/ 0 h 3994494"/>
                <a:gd name="csX9" fmla="*/ 11211298 w 11211298"/>
                <a:gd name="csY9" fmla="*/ 40660 h 3994494"/>
                <a:gd name="csX10" fmla="*/ 10400230 w 11211298"/>
                <a:gd name="csY10" fmla="*/ 1564843 h 3994494"/>
                <a:gd name="csX11" fmla="*/ 9325505 w 11211298"/>
                <a:gd name="csY11" fmla="*/ 921167 h 3994494"/>
                <a:gd name="csX12" fmla="*/ 8356239 w 11211298"/>
                <a:gd name="csY12" fmla="*/ 1248157 h 3994494"/>
                <a:gd name="csX13" fmla="*/ 4362677 w 11211298"/>
                <a:gd name="csY13" fmla="*/ 2161775 h 3994494"/>
                <a:gd name="csX14" fmla="*/ 1326368 w 11211298"/>
                <a:gd name="csY14" fmla="*/ 1611388 h 3994494"/>
                <a:gd name="csX15" fmla="*/ 146740 w 11211298"/>
                <a:gd name="csY15" fmla="*/ 3994494 h 3994494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</a:cxnLst>
              <a:rect l="l" t="t" r="r" b="b"/>
              <a:pathLst>
                <a:path w="11211298" h="3994494">
                  <a:moveTo>
                    <a:pt x="146740" y="3994494"/>
                  </a:moveTo>
                  <a:cubicBezTo>
                    <a:pt x="92490" y="3984501"/>
                    <a:pt x="63399" y="3979172"/>
                    <a:pt x="0" y="3967047"/>
                  </a:cubicBezTo>
                  <a:cubicBezTo>
                    <a:pt x="201745" y="3054207"/>
                    <a:pt x="678162" y="2184803"/>
                    <a:pt x="1284043" y="1486188"/>
                  </a:cubicBezTo>
                  <a:cubicBezTo>
                    <a:pt x="2231303" y="393964"/>
                    <a:pt x="3646408" y="1260016"/>
                    <a:pt x="4490897" y="2009683"/>
                  </a:cubicBezTo>
                  <a:cubicBezTo>
                    <a:pt x="5153204" y="2597643"/>
                    <a:pt x="5779603" y="2681139"/>
                    <a:pt x="6598399" y="2319551"/>
                  </a:cubicBezTo>
                  <a:cubicBezTo>
                    <a:pt x="7222600" y="2043903"/>
                    <a:pt x="7767657" y="1616718"/>
                    <a:pt x="8230417" y="1121159"/>
                  </a:cubicBezTo>
                  <a:cubicBezTo>
                    <a:pt x="8596800" y="728815"/>
                    <a:pt x="8916929" y="367517"/>
                    <a:pt x="9365898" y="756951"/>
                  </a:cubicBezTo>
                  <a:cubicBezTo>
                    <a:pt x="9599932" y="959962"/>
                    <a:pt x="9964784" y="1427474"/>
                    <a:pt x="10324262" y="1334407"/>
                  </a:cubicBezTo>
                  <a:cubicBezTo>
                    <a:pt x="10771988" y="1218490"/>
                    <a:pt x="10949928" y="415127"/>
                    <a:pt x="11047658" y="0"/>
                  </a:cubicBezTo>
                  <a:cubicBezTo>
                    <a:pt x="11112990" y="19209"/>
                    <a:pt x="11145699" y="27469"/>
                    <a:pt x="11211298" y="40660"/>
                  </a:cubicBezTo>
                  <a:cubicBezTo>
                    <a:pt x="11112746" y="510437"/>
                    <a:pt x="10918684" y="1432870"/>
                    <a:pt x="10400230" y="1564843"/>
                  </a:cubicBezTo>
                  <a:cubicBezTo>
                    <a:pt x="9994562" y="1668103"/>
                    <a:pt x="9567088" y="1176008"/>
                    <a:pt x="9325505" y="921167"/>
                  </a:cubicBezTo>
                  <a:cubicBezTo>
                    <a:pt x="8983503" y="560424"/>
                    <a:pt x="8597844" y="1011947"/>
                    <a:pt x="8356239" y="1248157"/>
                  </a:cubicBezTo>
                  <a:cubicBezTo>
                    <a:pt x="7345312" y="2236366"/>
                    <a:pt x="5580989" y="3401316"/>
                    <a:pt x="4362677" y="2161775"/>
                  </a:cubicBezTo>
                  <a:cubicBezTo>
                    <a:pt x="3566820" y="1352039"/>
                    <a:pt x="2288951" y="571394"/>
                    <a:pt x="1326368" y="1611388"/>
                  </a:cubicBezTo>
                  <a:cubicBezTo>
                    <a:pt x="715003" y="2271896"/>
                    <a:pt x="318241" y="3113387"/>
                    <a:pt x="146740" y="3994494"/>
                  </a:cubicBezTo>
                  <a:close/>
                </a:path>
              </a:pathLst>
            </a:custGeom>
            <a:grpFill/>
            <a:ln w="22193" cap="flat">
              <a:noFill/>
              <a:prstDash val="solid"/>
              <a:miter/>
            </a:ln>
          </p:spPr>
          <p:txBody>
            <a:bodyPr/>
            <a:lstStyle/>
            <a:p>
              <a:endParaRPr lang="pt-BR"/>
            </a:p>
          </p:txBody>
        </p: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27050" y="519459"/>
            <a:ext cx="6501176" cy="787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just">
              <a:lnSpc>
                <a:spcPct val="100000"/>
              </a:lnSpc>
              <a:spcBef>
                <a:spcPts val="100"/>
              </a:spcBef>
            </a:pPr>
            <a:r>
              <a:rPr sz="1200" spc="-10" dirty="0">
                <a:solidFill>
                  <a:srgbClr val="97001C"/>
                </a:solidFill>
                <a:latin typeface="Plus Jakarta Sans" pitchFamily="2" charset="77"/>
                <a:cs typeface="Plus Jakarta Sans" pitchFamily="2" charset="77"/>
              </a:rPr>
              <a:t>FERRAMENTA</a:t>
            </a:r>
            <a:r>
              <a:rPr sz="1200" spc="-40" dirty="0">
                <a:solidFill>
                  <a:srgbClr val="97001C"/>
                </a:solidFill>
                <a:latin typeface="Plus Jakarta Sans" pitchFamily="2" charset="77"/>
                <a:cs typeface="Plus Jakarta Sans" pitchFamily="2" charset="77"/>
              </a:rPr>
              <a:t> </a:t>
            </a:r>
            <a:r>
              <a:rPr sz="1200" spc="-50" dirty="0">
                <a:solidFill>
                  <a:srgbClr val="97001C"/>
                </a:solidFill>
                <a:latin typeface="Plus Jakarta Sans" pitchFamily="2" charset="77"/>
                <a:cs typeface="Plus Jakarta Sans" pitchFamily="2" charset="77"/>
              </a:rPr>
              <a:t>1</a:t>
            </a:r>
            <a:endParaRPr sz="1200" dirty="0">
              <a:solidFill>
                <a:srgbClr val="97001C"/>
              </a:solidFill>
              <a:latin typeface="Plus Jakarta Sans" pitchFamily="2" charset="77"/>
              <a:cs typeface="Plus Jakarta Sans" pitchFamily="2" charset="77"/>
            </a:endParaRPr>
          </a:p>
          <a:p>
            <a:pPr algn="just">
              <a:lnSpc>
                <a:spcPct val="100000"/>
              </a:lnSpc>
              <a:spcBef>
                <a:spcPts val="140"/>
              </a:spcBef>
            </a:pPr>
            <a:endParaRPr sz="900" dirty="0">
              <a:latin typeface="Plus Jakarta Sans" pitchFamily="2" charset="77"/>
              <a:cs typeface="Plus Jakarta Sans" pitchFamily="2" charset="77"/>
            </a:endParaRPr>
          </a:p>
          <a:p>
            <a:pPr marL="12700" algn="just">
              <a:lnSpc>
                <a:spcPct val="100000"/>
              </a:lnSpc>
            </a:pPr>
            <a:r>
              <a:rPr sz="1300" b="1" dirty="0">
                <a:solidFill>
                  <a:srgbClr val="97001C"/>
                </a:solidFill>
                <a:latin typeface="Plus Jakarta Sans" pitchFamily="2" charset="77"/>
                <a:cs typeface="Plus Jakarta Sans" pitchFamily="2" charset="77"/>
              </a:rPr>
              <a:t>As</a:t>
            </a:r>
            <a:r>
              <a:rPr sz="1300" b="1" spc="-25" dirty="0">
                <a:solidFill>
                  <a:srgbClr val="97001C"/>
                </a:solidFill>
                <a:latin typeface="Plus Jakarta Sans" pitchFamily="2" charset="77"/>
                <a:cs typeface="Plus Jakarta Sans" pitchFamily="2" charset="77"/>
              </a:rPr>
              <a:t> </a:t>
            </a:r>
            <a:r>
              <a:rPr sz="1300" b="1" dirty="0">
                <a:solidFill>
                  <a:srgbClr val="97001C"/>
                </a:solidFill>
                <a:latin typeface="Plus Jakarta Sans" pitchFamily="2" charset="77"/>
                <a:cs typeface="Plus Jakarta Sans" pitchFamily="2" charset="77"/>
              </a:rPr>
              <a:t>4</a:t>
            </a:r>
            <a:r>
              <a:rPr sz="1300" b="1" spc="-25" dirty="0">
                <a:solidFill>
                  <a:srgbClr val="97001C"/>
                </a:solidFill>
                <a:latin typeface="Plus Jakarta Sans" pitchFamily="2" charset="77"/>
                <a:cs typeface="Plus Jakarta Sans" pitchFamily="2" charset="77"/>
              </a:rPr>
              <a:t> </a:t>
            </a:r>
            <a:r>
              <a:rPr sz="1300" b="1" dirty="0">
                <a:solidFill>
                  <a:srgbClr val="97001C"/>
                </a:solidFill>
                <a:latin typeface="Plus Jakarta Sans" pitchFamily="2" charset="77"/>
                <a:cs typeface="Plus Jakarta Sans" pitchFamily="2" charset="77"/>
              </a:rPr>
              <a:t>dimensões</a:t>
            </a:r>
            <a:r>
              <a:rPr sz="1300" b="1" spc="-20" dirty="0">
                <a:solidFill>
                  <a:srgbClr val="97001C"/>
                </a:solidFill>
                <a:latin typeface="Plus Jakarta Sans" pitchFamily="2" charset="77"/>
                <a:cs typeface="Plus Jakarta Sans" pitchFamily="2" charset="77"/>
              </a:rPr>
              <a:t> </a:t>
            </a:r>
            <a:r>
              <a:rPr sz="1300" b="1" dirty="0">
                <a:solidFill>
                  <a:srgbClr val="97001C"/>
                </a:solidFill>
                <a:latin typeface="Plus Jakarta Sans" pitchFamily="2" charset="77"/>
                <a:cs typeface="Plus Jakarta Sans" pitchFamily="2" charset="77"/>
              </a:rPr>
              <a:t>da</a:t>
            </a:r>
            <a:r>
              <a:rPr sz="1300" b="1" spc="-25" dirty="0">
                <a:solidFill>
                  <a:srgbClr val="97001C"/>
                </a:solidFill>
                <a:latin typeface="Plus Jakarta Sans" pitchFamily="2" charset="77"/>
                <a:cs typeface="Plus Jakarta Sans" pitchFamily="2" charset="77"/>
              </a:rPr>
              <a:t> </a:t>
            </a:r>
            <a:r>
              <a:rPr sz="1300" b="1" dirty="0">
                <a:solidFill>
                  <a:srgbClr val="97001C"/>
                </a:solidFill>
                <a:latin typeface="Plus Jakarta Sans" pitchFamily="2" charset="77"/>
                <a:cs typeface="Plus Jakarta Sans" pitchFamily="2" charset="77"/>
              </a:rPr>
              <a:t>visão</a:t>
            </a:r>
            <a:r>
              <a:rPr sz="1300" b="1" spc="-20" dirty="0">
                <a:solidFill>
                  <a:srgbClr val="97001C"/>
                </a:solidFill>
                <a:latin typeface="Plus Jakarta Sans" pitchFamily="2" charset="77"/>
                <a:cs typeface="Plus Jakarta Sans" pitchFamily="2" charset="77"/>
              </a:rPr>
              <a:t> </a:t>
            </a:r>
            <a:r>
              <a:rPr sz="1300" b="1" spc="-10" dirty="0">
                <a:solidFill>
                  <a:srgbClr val="97001C"/>
                </a:solidFill>
                <a:latin typeface="Plus Jakarta Sans" pitchFamily="2" charset="77"/>
                <a:cs typeface="Plus Jakarta Sans" pitchFamily="2" charset="77"/>
              </a:rPr>
              <a:t>sistêmica</a:t>
            </a:r>
            <a:endParaRPr sz="1300" dirty="0">
              <a:solidFill>
                <a:srgbClr val="97001C"/>
              </a:solidFill>
              <a:latin typeface="Plus Jakarta Sans" pitchFamily="2" charset="77"/>
              <a:cs typeface="Plus Jakarta Sans" pitchFamily="2" charset="77"/>
            </a:endParaRPr>
          </a:p>
          <a:p>
            <a:pPr marL="12700" algn="just">
              <a:lnSpc>
                <a:spcPct val="100000"/>
              </a:lnSpc>
              <a:spcBef>
                <a:spcPts val="555"/>
              </a:spcBef>
            </a:pPr>
            <a:r>
              <a:rPr sz="1050" dirty="0">
                <a:solidFill>
                  <a:srgbClr val="212121"/>
                </a:solidFill>
                <a:latin typeface="Plus Jakarta Sans" pitchFamily="2" charset="77"/>
                <a:cs typeface="Plus Jakarta Sans" pitchFamily="2" charset="77"/>
              </a:rPr>
              <a:t>São</a:t>
            </a:r>
            <a:r>
              <a:rPr sz="1050" spc="-5" dirty="0">
                <a:solidFill>
                  <a:srgbClr val="212121"/>
                </a:solidFill>
                <a:latin typeface="Plus Jakarta Sans" pitchFamily="2" charset="77"/>
                <a:cs typeface="Plus Jakarta Sans" pitchFamily="2" charset="77"/>
              </a:rPr>
              <a:t> </a:t>
            </a:r>
            <a:r>
              <a:rPr sz="1050" dirty="0">
                <a:solidFill>
                  <a:srgbClr val="212121"/>
                </a:solidFill>
                <a:latin typeface="Plus Jakarta Sans" pitchFamily="2" charset="77"/>
                <a:cs typeface="Plus Jakarta Sans" pitchFamily="2" charset="77"/>
              </a:rPr>
              <a:t>os</a:t>
            </a:r>
            <a:r>
              <a:rPr sz="1050" spc="-5" dirty="0">
                <a:solidFill>
                  <a:srgbClr val="212121"/>
                </a:solidFill>
                <a:latin typeface="Plus Jakarta Sans" pitchFamily="2" charset="77"/>
                <a:cs typeface="Plus Jakarta Sans" pitchFamily="2" charset="77"/>
              </a:rPr>
              <a:t> </a:t>
            </a:r>
            <a:r>
              <a:rPr sz="1050" dirty="0">
                <a:solidFill>
                  <a:srgbClr val="212121"/>
                </a:solidFill>
                <a:latin typeface="Plus Jakarta Sans" pitchFamily="2" charset="77"/>
                <a:cs typeface="Plus Jakarta Sans" pitchFamily="2" charset="77"/>
              </a:rPr>
              <a:t>4 jeitos</a:t>
            </a:r>
            <a:r>
              <a:rPr sz="1050" spc="-5" dirty="0">
                <a:solidFill>
                  <a:srgbClr val="212121"/>
                </a:solidFill>
                <a:latin typeface="Plus Jakarta Sans" pitchFamily="2" charset="77"/>
                <a:cs typeface="Plus Jakarta Sans" pitchFamily="2" charset="77"/>
              </a:rPr>
              <a:t> </a:t>
            </a:r>
            <a:r>
              <a:rPr sz="1050" dirty="0">
                <a:solidFill>
                  <a:srgbClr val="212121"/>
                </a:solidFill>
                <a:latin typeface="Plus Jakarta Sans" pitchFamily="2" charset="77"/>
                <a:cs typeface="Plus Jakarta Sans" pitchFamily="2" charset="77"/>
              </a:rPr>
              <a:t>de treinar</a:t>
            </a:r>
            <a:r>
              <a:rPr sz="1050" spc="-5" dirty="0">
                <a:solidFill>
                  <a:srgbClr val="212121"/>
                </a:solidFill>
                <a:latin typeface="Plus Jakarta Sans" pitchFamily="2" charset="77"/>
                <a:cs typeface="Plus Jakarta Sans" pitchFamily="2" charset="77"/>
              </a:rPr>
              <a:t> </a:t>
            </a:r>
            <a:r>
              <a:rPr sz="1050" dirty="0">
                <a:solidFill>
                  <a:srgbClr val="212121"/>
                </a:solidFill>
                <a:latin typeface="Plus Jakarta Sans" pitchFamily="2" charset="77"/>
                <a:cs typeface="Plus Jakarta Sans" pitchFamily="2" charset="77"/>
              </a:rPr>
              <a:t>o</a:t>
            </a:r>
            <a:r>
              <a:rPr sz="1050" spc="-5" dirty="0">
                <a:solidFill>
                  <a:srgbClr val="212121"/>
                </a:solidFill>
                <a:latin typeface="Plus Jakarta Sans" pitchFamily="2" charset="77"/>
                <a:cs typeface="Plus Jakarta Sans" pitchFamily="2" charset="77"/>
              </a:rPr>
              <a:t> </a:t>
            </a:r>
            <a:r>
              <a:rPr sz="1050" dirty="0">
                <a:solidFill>
                  <a:srgbClr val="212121"/>
                </a:solidFill>
                <a:latin typeface="Plus Jakarta Sans" pitchFamily="2" charset="77"/>
                <a:cs typeface="Plus Jakarta Sans" pitchFamily="2" charset="77"/>
              </a:rPr>
              <a:t>olhar para</a:t>
            </a:r>
            <a:r>
              <a:rPr sz="1050" spc="-5" dirty="0">
                <a:solidFill>
                  <a:srgbClr val="212121"/>
                </a:solidFill>
                <a:latin typeface="Plus Jakarta Sans" pitchFamily="2" charset="77"/>
                <a:cs typeface="Plus Jakarta Sans" pitchFamily="2" charset="77"/>
              </a:rPr>
              <a:t> </a:t>
            </a:r>
            <a:r>
              <a:rPr sz="1050" dirty="0">
                <a:solidFill>
                  <a:srgbClr val="212121"/>
                </a:solidFill>
                <a:latin typeface="Plus Jakarta Sans" pitchFamily="2" charset="77"/>
                <a:cs typeface="Plus Jakarta Sans" pitchFamily="2" charset="77"/>
              </a:rPr>
              <a:t>o todo.</a:t>
            </a:r>
            <a:r>
              <a:rPr sz="1050" spc="-5" dirty="0">
                <a:solidFill>
                  <a:srgbClr val="212121"/>
                </a:solidFill>
                <a:latin typeface="Plus Jakarta Sans" pitchFamily="2" charset="77"/>
                <a:cs typeface="Plus Jakarta Sans" pitchFamily="2" charset="77"/>
              </a:rPr>
              <a:t> </a:t>
            </a:r>
            <a:r>
              <a:rPr sz="1050" spc="-20" dirty="0">
                <a:solidFill>
                  <a:srgbClr val="212121"/>
                </a:solidFill>
                <a:latin typeface="Plus Jakarta Sans" pitchFamily="2" charset="77"/>
                <a:cs typeface="Plus Jakarta Sans" pitchFamily="2" charset="77"/>
              </a:rPr>
              <a:t>Volte</a:t>
            </a:r>
            <a:r>
              <a:rPr sz="1050" dirty="0">
                <a:solidFill>
                  <a:srgbClr val="212121"/>
                </a:solidFill>
                <a:latin typeface="Plus Jakarta Sans" pitchFamily="2" charset="77"/>
                <a:cs typeface="Plus Jakarta Sans" pitchFamily="2" charset="77"/>
              </a:rPr>
              <a:t> aqui</a:t>
            </a:r>
            <a:r>
              <a:rPr sz="1050" spc="-5" dirty="0">
                <a:solidFill>
                  <a:srgbClr val="212121"/>
                </a:solidFill>
                <a:latin typeface="Plus Jakarta Sans" pitchFamily="2" charset="77"/>
                <a:cs typeface="Plus Jakarta Sans" pitchFamily="2" charset="77"/>
              </a:rPr>
              <a:t> </a:t>
            </a:r>
            <a:r>
              <a:rPr sz="1050" dirty="0">
                <a:solidFill>
                  <a:srgbClr val="212121"/>
                </a:solidFill>
                <a:latin typeface="Plus Jakarta Sans" pitchFamily="2" charset="77"/>
                <a:cs typeface="Plus Jakarta Sans" pitchFamily="2" charset="77"/>
              </a:rPr>
              <a:t>sempre</a:t>
            </a:r>
            <a:r>
              <a:rPr sz="1050" spc="-5" dirty="0">
                <a:solidFill>
                  <a:srgbClr val="212121"/>
                </a:solidFill>
                <a:latin typeface="Plus Jakarta Sans" pitchFamily="2" charset="77"/>
                <a:cs typeface="Plus Jakarta Sans" pitchFamily="2" charset="77"/>
              </a:rPr>
              <a:t> </a:t>
            </a:r>
            <a:r>
              <a:rPr sz="1050" dirty="0">
                <a:solidFill>
                  <a:srgbClr val="212121"/>
                </a:solidFill>
                <a:latin typeface="Plus Jakarta Sans" pitchFamily="2" charset="77"/>
                <a:cs typeface="Plus Jakarta Sans" pitchFamily="2" charset="77"/>
              </a:rPr>
              <a:t>que precisar</a:t>
            </a:r>
            <a:r>
              <a:rPr sz="1050" spc="-5" dirty="0">
                <a:solidFill>
                  <a:srgbClr val="212121"/>
                </a:solidFill>
                <a:latin typeface="Plus Jakarta Sans" pitchFamily="2" charset="77"/>
                <a:cs typeface="Plus Jakarta Sans" pitchFamily="2" charset="77"/>
              </a:rPr>
              <a:t> </a:t>
            </a:r>
            <a:r>
              <a:rPr sz="1050" spc="-10" dirty="0">
                <a:solidFill>
                  <a:srgbClr val="212121"/>
                </a:solidFill>
                <a:latin typeface="Plus Jakarta Sans" pitchFamily="2" charset="77"/>
                <a:cs typeface="Plus Jakarta Sans" pitchFamily="2" charset="77"/>
              </a:rPr>
              <a:t>lembrar.</a:t>
            </a:r>
            <a:endParaRPr sz="1050" dirty="0">
              <a:latin typeface="Plus Jakarta Sans" pitchFamily="2" charset="77"/>
              <a:cs typeface="Plus Jakarta Sans" pitchFamily="2" charset="77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51226" y="1769799"/>
            <a:ext cx="6477000" cy="1517723"/>
          </a:xfrm>
          <a:prstGeom prst="rect">
            <a:avLst/>
          </a:prstGeom>
          <a:ln w="12700">
            <a:solidFill>
              <a:srgbClr val="97001C"/>
            </a:solidFill>
          </a:ln>
        </p:spPr>
        <p:txBody>
          <a:bodyPr vert="horz" wrap="square" lIns="0" tIns="108585" rIns="0" bIns="0" rtlCol="0">
            <a:spAutoFit/>
          </a:bodyPr>
          <a:lstStyle/>
          <a:p>
            <a:pPr marL="142875" algn="just">
              <a:lnSpc>
                <a:spcPct val="100000"/>
              </a:lnSpc>
              <a:spcBef>
                <a:spcPts val="855"/>
              </a:spcBef>
            </a:pPr>
            <a:r>
              <a:rPr sz="1200" b="1" dirty="0">
                <a:solidFill>
                  <a:srgbClr val="97001C"/>
                </a:solidFill>
                <a:latin typeface="Plus Jakarta Sans" pitchFamily="2" charset="77"/>
                <a:cs typeface="Plus Jakarta Sans" pitchFamily="2" charset="77"/>
              </a:rPr>
              <a:t>1</a:t>
            </a:r>
            <a:r>
              <a:rPr sz="1200" b="1" spc="300" dirty="0">
                <a:solidFill>
                  <a:srgbClr val="97001C"/>
                </a:solidFill>
                <a:latin typeface="Plus Jakarta Sans" pitchFamily="2" charset="77"/>
                <a:cs typeface="Plus Jakarta Sans" pitchFamily="2" charset="77"/>
              </a:rPr>
              <a:t> </a:t>
            </a:r>
            <a:r>
              <a:rPr sz="1200" b="1" spc="-10" dirty="0" err="1">
                <a:solidFill>
                  <a:srgbClr val="97001C"/>
                </a:solidFill>
                <a:latin typeface="Plus Jakarta Sans" pitchFamily="2" charset="77"/>
                <a:cs typeface="Plus Jakarta Sans" pitchFamily="2" charset="77"/>
              </a:rPr>
              <a:t>Conexão</a:t>
            </a:r>
            <a:endParaRPr lang="pt-BR" sz="1200" b="1" spc="-10" dirty="0">
              <a:solidFill>
                <a:srgbClr val="97001C"/>
              </a:solidFill>
              <a:latin typeface="Plus Jakarta Sans" pitchFamily="2" charset="77"/>
              <a:cs typeface="Plus Jakarta Sans" pitchFamily="2" charset="77"/>
            </a:endParaRPr>
          </a:p>
          <a:p>
            <a:pPr marL="142875" algn="just">
              <a:lnSpc>
                <a:spcPct val="100000"/>
              </a:lnSpc>
              <a:spcBef>
                <a:spcPts val="855"/>
              </a:spcBef>
            </a:pPr>
            <a:endParaRPr sz="1200" dirty="0">
              <a:latin typeface="Plus Jakarta Sans" pitchFamily="2" charset="77"/>
              <a:cs typeface="Plus Jakarta Sans" pitchFamily="2" charset="77"/>
            </a:endParaRPr>
          </a:p>
          <a:p>
            <a:pPr marL="142875" marR="550545" algn="just">
              <a:lnSpc>
                <a:spcPts val="1150"/>
              </a:lnSpc>
              <a:spcBef>
                <a:spcPts val="335"/>
              </a:spcBef>
            </a:pPr>
            <a:r>
              <a:rPr sz="1000" i="1" spc="-10" dirty="0">
                <a:solidFill>
                  <a:srgbClr val="212121"/>
                </a:solidFill>
                <a:latin typeface="Plus Jakarta Sans" pitchFamily="2" charset="77"/>
                <a:cs typeface="Plus Jakarta Sans" pitchFamily="2" charset="77"/>
              </a:rPr>
              <a:t>Enxergar</a:t>
            </a:r>
            <a:r>
              <a:rPr sz="1000" i="1" spc="-30" dirty="0">
                <a:solidFill>
                  <a:srgbClr val="212121"/>
                </a:solidFill>
                <a:latin typeface="Plus Jakarta Sans" pitchFamily="2" charset="77"/>
                <a:cs typeface="Plus Jakarta Sans" pitchFamily="2" charset="77"/>
              </a:rPr>
              <a:t> </a:t>
            </a:r>
            <a:r>
              <a:rPr sz="1000" i="1" dirty="0">
                <a:solidFill>
                  <a:srgbClr val="212121"/>
                </a:solidFill>
                <a:latin typeface="Plus Jakarta Sans" pitchFamily="2" charset="77"/>
                <a:cs typeface="Plus Jakarta Sans" pitchFamily="2" charset="77"/>
              </a:rPr>
              <a:t>que</a:t>
            </a:r>
            <a:r>
              <a:rPr sz="1000" i="1" spc="-30" dirty="0">
                <a:solidFill>
                  <a:srgbClr val="212121"/>
                </a:solidFill>
                <a:latin typeface="Plus Jakarta Sans" pitchFamily="2" charset="77"/>
                <a:cs typeface="Plus Jakarta Sans" pitchFamily="2" charset="77"/>
              </a:rPr>
              <a:t> </a:t>
            </a:r>
            <a:r>
              <a:rPr sz="1000" i="1" dirty="0">
                <a:solidFill>
                  <a:srgbClr val="212121"/>
                </a:solidFill>
                <a:latin typeface="Plus Jakarta Sans" pitchFamily="2" charset="77"/>
                <a:cs typeface="Plus Jakarta Sans" pitchFamily="2" charset="77"/>
              </a:rPr>
              <a:t>meu</a:t>
            </a:r>
            <a:r>
              <a:rPr sz="1000" i="1" spc="-25" dirty="0">
                <a:solidFill>
                  <a:srgbClr val="212121"/>
                </a:solidFill>
                <a:latin typeface="Plus Jakarta Sans" pitchFamily="2" charset="77"/>
                <a:cs typeface="Plus Jakarta Sans" pitchFamily="2" charset="77"/>
              </a:rPr>
              <a:t> </a:t>
            </a:r>
            <a:r>
              <a:rPr sz="1000" i="1" dirty="0">
                <a:solidFill>
                  <a:srgbClr val="212121"/>
                </a:solidFill>
                <a:latin typeface="Plus Jakarta Sans" pitchFamily="2" charset="77"/>
                <a:cs typeface="Plus Jakarta Sans" pitchFamily="2" charset="77"/>
              </a:rPr>
              <a:t>setor</a:t>
            </a:r>
            <a:r>
              <a:rPr sz="1000" i="1" spc="-30" dirty="0">
                <a:solidFill>
                  <a:srgbClr val="212121"/>
                </a:solidFill>
                <a:latin typeface="Plus Jakarta Sans" pitchFamily="2" charset="77"/>
                <a:cs typeface="Plus Jakarta Sans" pitchFamily="2" charset="77"/>
              </a:rPr>
              <a:t> </a:t>
            </a:r>
            <a:r>
              <a:rPr sz="1000" i="1" dirty="0">
                <a:solidFill>
                  <a:srgbClr val="212121"/>
                </a:solidFill>
                <a:latin typeface="Plus Jakarta Sans" pitchFamily="2" charset="77"/>
                <a:cs typeface="Plus Jakarta Sans" pitchFamily="2" charset="77"/>
              </a:rPr>
              <a:t>está</a:t>
            </a:r>
            <a:r>
              <a:rPr sz="1000" i="1" spc="-25" dirty="0">
                <a:solidFill>
                  <a:srgbClr val="212121"/>
                </a:solidFill>
                <a:latin typeface="Plus Jakarta Sans" pitchFamily="2" charset="77"/>
                <a:cs typeface="Plus Jakarta Sans" pitchFamily="2" charset="77"/>
              </a:rPr>
              <a:t> </a:t>
            </a:r>
            <a:r>
              <a:rPr sz="1000" i="1" dirty="0">
                <a:solidFill>
                  <a:srgbClr val="212121"/>
                </a:solidFill>
                <a:latin typeface="Plus Jakarta Sans" pitchFamily="2" charset="77"/>
                <a:cs typeface="Plus Jakarta Sans" pitchFamily="2" charset="77"/>
              </a:rPr>
              <a:t>ligado</a:t>
            </a:r>
            <a:r>
              <a:rPr sz="1000" i="1" spc="-30" dirty="0">
                <a:solidFill>
                  <a:srgbClr val="212121"/>
                </a:solidFill>
                <a:latin typeface="Plus Jakarta Sans" pitchFamily="2" charset="77"/>
                <a:cs typeface="Plus Jakarta Sans" pitchFamily="2" charset="77"/>
              </a:rPr>
              <a:t> </a:t>
            </a:r>
            <a:r>
              <a:rPr sz="1000" i="1" dirty="0">
                <a:solidFill>
                  <a:srgbClr val="212121"/>
                </a:solidFill>
                <a:latin typeface="Plus Jakarta Sans" pitchFamily="2" charset="77"/>
                <a:cs typeface="Plus Jakarta Sans" pitchFamily="2" charset="77"/>
              </a:rPr>
              <a:t>a</a:t>
            </a:r>
            <a:r>
              <a:rPr sz="1000" i="1" spc="-25" dirty="0">
                <a:solidFill>
                  <a:srgbClr val="212121"/>
                </a:solidFill>
                <a:latin typeface="Plus Jakarta Sans" pitchFamily="2" charset="77"/>
                <a:cs typeface="Plus Jakarta Sans" pitchFamily="2" charset="77"/>
              </a:rPr>
              <a:t> </a:t>
            </a:r>
            <a:r>
              <a:rPr sz="1000" i="1" dirty="0">
                <a:solidFill>
                  <a:srgbClr val="212121"/>
                </a:solidFill>
                <a:latin typeface="Plus Jakarta Sans" pitchFamily="2" charset="77"/>
                <a:cs typeface="Plus Jakarta Sans" pitchFamily="2" charset="77"/>
              </a:rPr>
              <a:t>outras</a:t>
            </a:r>
            <a:r>
              <a:rPr sz="1000" i="1" spc="-30" dirty="0">
                <a:solidFill>
                  <a:srgbClr val="212121"/>
                </a:solidFill>
                <a:latin typeface="Plus Jakarta Sans" pitchFamily="2" charset="77"/>
                <a:cs typeface="Plus Jakarta Sans" pitchFamily="2" charset="77"/>
              </a:rPr>
              <a:t> </a:t>
            </a:r>
            <a:r>
              <a:rPr sz="1000" i="1" spc="-10" dirty="0">
                <a:solidFill>
                  <a:srgbClr val="212121"/>
                </a:solidFill>
                <a:latin typeface="Plus Jakarta Sans" pitchFamily="2" charset="77"/>
                <a:cs typeface="Plus Jakarta Sans" pitchFamily="2" charset="77"/>
              </a:rPr>
              <a:t>áreas:</a:t>
            </a:r>
            <a:r>
              <a:rPr sz="1000" i="1" spc="-25" dirty="0">
                <a:solidFill>
                  <a:srgbClr val="212121"/>
                </a:solidFill>
                <a:latin typeface="Plus Jakarta Sans" pitchFamily="2" charset="77"/>
                <a:cs typeface="Plus Jakarta Sans" pitchFamily="2" charset="77"/>
              </a:rPr>
              <a:t> </a:t>
            </a:r>
            <a:r>
              <a:rPr sz="1000" i="1" spc="-10" dirty="0">
                <a:solidFill>
                  <a:srgbClr val="212121"/>
                </a:solidFill>
                <a:latin typeface="Plus Jakarta Sans" pitchFamily="2" charset="77"/>
                <a:cs typeface="Plus Jakarta Sans" pitchFamily="2" charset="77"/>
              </a:rPr>
              <a:t>manutenção,</a:t>
            </a:r>
            <a:r>
              <a:rPr sz="1000" i="1" spc="-30" dirty="0">
                <a:solidFill>
                  <a:srgbClr val="212121"/>
                </a:solidFill>
                <a:latin typeface="Plus Jakarta Sans" pitchFamily="2" charset="77"/>
                <a:cs typeface="Plus Jakarta Sans" pitchFamily="2" charset="77"/>
              </a:rPr>
              <a:t> </a:t>
            </a:r>
            <a:r>
              <a:rPr sz="1000" i="1" dirty="0">
                <a:solidFill>
                  <a:srgbClr val="212121"/>
                </a:solidFill>
                <a:latin typeface="Plus Jakarta Sans" pitchFamily="2" charset="77"/>
                <a:cs typeface="Plus Jakarta Sans" pitchFamily="2" charset="77"/>
              </a:rPr>
              <a:t>qualidade,</a:t>
            </a:r>
            <a:r>
              <a:rPr sz="1000" i="1" spc="-25" dirty="0">
                <a:solidFill>
                  <a:srgbClr val="212121"/>
                </a:solidFill>
                <a:latin typeface="Plus Jakarta Sans" pitchFamily="2" charset="77"/>
                <a:cs typeface="Plus Jakarta Sans" pitchFamily="2" charset="77"/>
              </a:rPr>
              <a:t> </a:t>
            </a:r>
            <a:r>
              <a:rPr sz="1000" i="1" dirty="0">
                <a:solidFill>
                  <a:srgbClr val="212121"/>
                </a:solidFill>
                <a:latin typeface="Plus Jakarta Sans" pitchFamily="2" charset="77"/>
                <a:cs typeface="Plus Jakarta Sans" pitchFamily="2" charset="77"/>
              </a:rPr>
              <a:t>logística,</a:t>
            </a:r>
            <a:r>
              <a:rPr sz="1000" i="1" spc="-30" dirty="0">
                <a:solidFill>
                  <a:srgbClr val="212121"/>
                </a:solidFill>
                <a:latin typeface="Plus Jakarta Sans" pitchFamily="2" charset="77"/>
                <a:cs typeface="Plus Jakarta Sans" pitchFamily="2" charset="77"/>
              </a:rPr>
              <a:t> </a:t>
            </a:r>
            <a:r>
              <a:rPr sz="1000" i="1" dirty="0">
                <a:solidFill>
                  <a:srgbClr val="212121"/>
                </a:solidFill>
                <a:latin typeface="Plus Jakarta Sans" pitchFamily="2" charset="77"/>
                <a:cs typeface="Plus Jakarta Sans" pitchFamily="2" charset="77"/>
              </a:rPr>
              <a:t>outro</a:t>
            </a:r>
            <a:r>
              <a:rPr sz="1000" i="1" spc="-25" dirty="0">
                <a:solidFill>
                  <a:srgbClr val="212121"/>
                </a:solidFill>
                <a:latin typeface="Plus Jakarta Sans" pitchFamily="2" charset="77"/>
                <a:cs typeface="Plus Jakarta Sans" pitchFamily="2" charset="77"/>
              </a:rPr>
              <a:t> </a:t>
            </a:r>
            <a:r>
              <a:rPr sz="1000" i="1" dirty="0">
                <a:solidFill>
                  <a:srgbClr val="212121"/>
                </a:solidFill>
                <a:latin typeface="Plus Jakarta Sans" pitchFamily="2" charset="77"/>
                <a:cs typeface="Plus Jakarta Sans" pitchFamily="2" charset="77"/>
              </a:rPr>
              <a:t>turno,</a:t>
            </a:r>
            <a:r>
              <a:rPr sz="1000" i="1" spc="-30" dirty="0">
                <a:solidFill>
                  <a:srgbClr val="212121"/>
                </a:solidFill>
                <a:latin typeface="Plus Jakarta Sans" pitchFamily="2" charset="77"/>
                <a:cs typeface="Plus Jakarta Sans" pitchFamily="2" charset="77"/>
              </a:rPr>
              <a:t> </a:t>
            </a:r>
            <a:r>
              <a:rPr sz="1000" i="1" dirty="0">
                <a:solidFill>
                  <a:srgbClr val="212121"/>
                </a:solidFill>
                <a:latin typeface="Plus Jakarta Sans" pitchFamily="2" charset="77"/>
                <a:cs typeface="Plus Jakarta Sans" pitchFamily="2" charset="77"/>
              </a:rPr>
              <a:t>mesmo</a:t>
            </a:r>
            <a:r>
              <a:rPr sz="1000" i="1" spc="-25" dirty="0">
                <a:solidFill>
                  <a:srgbClr val="212121"/>
                </a:solidFill>
                <a:latin typeface="Plus Jakarta Sans" pitchFamily="2" charset="77"/>
                <a:cs typeface="Plus Jakarta Sans" pitchFamily="2" charset="77"/>
              </a:rPr>
              <a:t> </a:t>
            </a:r>
            <a:r>
              <a:rPr sz="1000" i="1" dirty="0">
                <a:solidFill>
                  <a:srgbClr val="212121"/>
                </a:solidFill>
                <a:latin typeface="Plus Jakarta Sans" pitchFamily="2" charset="77"/>
                <a:cs typeface="Plus Jakarta Sans" pitchFamily="2" charset="77"/>
              </a:rPr>
              <a:t>sem</a:t>
            </a:r>
            <a:r>
              <a:rPr sz="1000" i="1" spc="-30" dirty="0">
                <a:solidFill>
                  <a:srgbClr val="212121"/>
                </a:solidFill>
                <a:latin typeface="Plus Jakarta Sans" pitchFamily="2" charset="77"/>
                <a:cs typeface="Plus Jakarta Sans" pitchFamily="2" charset="77"/>
              </a:rPr>
              <a:t> </a:t>
            </a:r>
            <a:r>
              <a:rPr sz="1000" i="1" spc="-25" dirty="0">
                <a:solidFill>
                  <a:srgbClr val="212121"/>
                </a:solidFill>
                <a:latin typeface="Plus Jakarta Sans" pitchFamily="2" charset="77"/>
                <a:cs typeface="Plus Jakarta Sans" pitchFamily="2" charset="77"/>
              </a:rPr>
              <a:t>eu </a:t>
            </a:r>
            <a:r>
              <a:rPr sz="1000" i="1" spc="-10" dirty="0">
                <a:solidFill>
                  <a:srgbClr val="212121"/>
                </a:solidFill>
                <a:latin typeface="Plus Jakarta Sans" pitchFamily="2" charset="77"/>
                <a:cs typeface="Plus Jakarta Sans" pitchFamily="2" charset="77"/>
              </a:rPr>
              <a:t>perceber</a:t>
            </a:r>
            <a:r>
              <a:rPr sz="1000" i="1" spc="-15" dirty="0">
                <a:solidFill>
                  <a:srgbClr val="212121"/>
                </a:solidFill>
                <a:latin typeface="Plus Jakarta Sans" pitchFamily="2" charset="77"/>
                <a:cs typeface="Plus Jakarta Sans" pitchFamily="2" charset="77"/>
              </a:rPr>
              <a:t> </a:t>
            </a:r>
            <a:r>
              <a:rPr sz="1000" i="1" dirty="0">
                <a:solidFill>
                  <a:srgbClr val="212121"/>
                </a:solidFill>
                <a:latin typeface="Plus Jakarta Sans" pitchFamily="2" charset="77"/>
                <a:cs typeface="Plus Jakarta Sans" pitchFamily="2" charset="77"/>
              </a:rPr>
              <a:t>no</a:t>
            </a:r>
            <a:r>
              <a:rPr sz="1000" i="1" spc="-15" dirty="0">
                <a:solidFill>
                  <a:srgbClr val="212121"/>
                </a:solidFill>
                <a:latin typeface="Plus Jakarta Sans" pitchFamily="2" charset="77"/>
                <a:cs typeface="Plus Jakarta Sans" pitchFamily="2" charset="77"/>
              </a:rPr>
              <a:t> </a:t>
            </a:r>
            <a:r>
              <a:rPr sz="1000" i="1" dirty="0">
                <a:solidFill>
                  <a:srgbClr val="212121"/>
                </a:solidFill>
                <a:latin typeface="Plus Jakarta Sans" pitchFamily="2" charset="77"/>
                <a:cs typeface="Plus Jakarta Sans" pitchFamily="2" charset="77"/>
              </a:rPr>
              <a:t>dia</a:t>
            </a:r>
            <a:r>
              <a:rPr sz="1000" i="1" spc="-15" dirty="0">
                <a:solidFill>
                  <a:srgbClr val="212121"/>
                </a:solidFill>
                <a:latin typeface="Plus Jakarta Sans" pitchFamily="2" charset="77"/>
                <a:cs typeface="Plus Jakarta Sans" pitchFamily="2" charset="77"/>
              </a:rPr>
              <a:t> </a:t>
            </a:r>
            <a:r>
              <a:rPr sz="1000" i="1" dirty="0">
                <a:solidFill>
                  <a:srgbClr val="212121"/>
                </a:solidFill>
                <a:latin typeface="Plus Jakarta Sans" pitchFamily="2" charset="77"/>
                <a:cs typeface="Plus Jakarta Sans" pitchFamily="2" charset="77"/>
              </a:rPr>
              <a:t>a</a:t>
            </a:r>
            <a:r>
              <a:rPr sz="1000" i="1" spc="-15" dirty="0">
                <a:solidFill>
                  <a:srgbClr val="212121"/>
                </a:solidFill>
                <a:latin typeface="Plus Jakarta Sans" pitchFamily="2" charset="77"/>
                <a:cs typeface="Plus Jakarta Sans" pitchFamily="2" charset="77"/>
              </a:rPr>
              <a:t> </a:t>
            </a:r>
            <a:r>
              <a:rPr sz="1000" i="1" spc="-20" dirty="0">
                <a:solidFill>
                  <a:srgbClr val="212121"/>
                </a:solidFill>
                <a:latin typeface="Plus Jakarta Sans" pitchFamily="2" charset="77"/>
                <a:cs typeface="Plus Jakarta Sans" pitchFamily="2" charset="77"/>
              </a:rPr>
              <a:t>dia.</a:t>
            </a:r>
            <a:endParaRPr lang="pt-BR" sz="1000" i="1" spc="-20" dirty="0">
              <a:solidFill>
                <a:srgbClr val="212121"/>
              </a:solidFill>
              <a:latin typeface="Plus Jakarta Sans" pitchFamily="2" charset="77"/>
              <a:cs typeface="Plus Jakarta Sans" pitchFamily="2" charset="77"/>
            </a:endParaRPr>
          </a:p>
          <a:p>
            <a:pPr marL="142875" marR="550545" algn="just">
              <a:lnSpc>
                <a:spcPts val="1150"/>
              </a:lnSpc>
              <a:spcBef>
                <a:spcPts val="335"/>
              </a:spcBef>
            </a:pPr>
            <a:endParaRPr sz="1000" dirty="0">
              <a:latin typeface="Plus Jakarta Sans" pitchFamily="2" charset="77"/>
              <a:cs typeface="Plus Jakarta Sans" pitchFamily="2" charset="77"/>
            </a:endParaRPr>
          </a:p>
          <a:p>
            <a:pPr marL="142875" algn="just">
              <a:lnSpc>
                <a:spcPct val="100000"/>
              </a:lnSpc>
              <a:spcBef>
                <a:spcPts val="320"/>
              </a:spcBef>
            </a:pPr>
            <a:r>
              <a:rPr sz="900" b="1" dirty="0">
                <a:solidFill>
                  <a:srgbClr val="97001C"/>
                </a:solidFill>
                <a:latin typeface="Plus Jakarta Sans" pitchFamily="2" charset="77"/>
                <a:cs typeface="Plus Jakarta Sans" pitchFamily="2" charset="77"/>
              </a:rPr>
              <a:t>PRA</a:t>
            </a:r>
            <a:r>
              <a:rPr sz="900" b="1" spc="-25" dirty="0">
                <a:solidFill>
                  <a:srgbClr val="97001C"/>
                </a:solidFill>
                <a:latin typeface="Plus Jakarta Sans" pitchFamily="2" charset="77"/>
                <a:cs typeface="Plus Jakarta Sans" pitchFamily="2" charset="77"/>
              </a:rPr>
              <a:t> </a:t>
            </a:r>
            <a:r>
              <a:rPr sz="900" b="1" dirty="0">
                <a:solidFill>
                  <a:srgbClr val="97001C"/>
                </a:solidFill>
                <a:latin typeface="Plus Jakarta Sans" pitchFamily="2" charset="77"/>
                <a:cs typeface="Plus Jakarta Sans" pitchFamily="2" charset="77"/>
              </a:rPr>
              <a:t>PENSAR:</a:t>
            </a:r>
            <a:r>
              <a:rPr sz="900" b="1" spc="-15" dirty="0">
                <a:solidFill>
                  <a:srgbClr val="97001C"/>
                </a:solidFill>
                <a:latin typeface="Plus Jakarta Sans" pitchFamily="2" charset="77"/>
                <a:cs typeface="Plus Jakarta Sans" pitchFamily="2" charset="77"/>
              </a:rPr>
              <a:t> </a:t>
            </a:r>
            <a:r>
              <a:rPr sz="1000" dirty="0">
                <a:solidFill>
                  <a:srgbClr val="212121"/>
                </a:solidFill>
                <a:latin typeface="Plus Jakarta Sans" pitchFamily="2" charset="77"/>
                <a:cs typeface="Plus Jakarta Sans" pitchFamily="2" charset="77"/>
              </a:rPr>
              <a:t>Quais</a:t>
            </a:r>
            <a:r>
              <a:rPr sz="1000" spc="-20" dirty="0">
                <a:solidFill>
                  <a:srgbClr val="212121"/>
                </a:solidFill>
                <a:latin typeface="Plus Jakarta Sans" pitchFamily="2" charset="77"/>
                <a:cs typeface="Plus Jakarta Sans" pitchFamily="2" charset="77"/>
              </a:rPr>
              <a:t> </a:t>
            </a:r>
            <a:r>
              <a:rPr sz="1000" dirty="0">
                <a:solidFill>
                  <a:srgbClr val="212121"/>
                </a:solidFill>
                <a:latin typeface="Plus Jakarta Sans" pitchFamily="2" charset="77"/>
                <a:cs typeface="Plus Jakarta Sans" pitchFamily="2" charset="77"/>
              </a:rPr>
              <a:t>áreas</a:t>
            </a:r>
            <a:r>
              <a:rPr sz="1000" spc="-20" dirty="0">
                <a:solidFill>
                  <a:srgbClr val="212121"/>
                </a:solidFill>
                <a:latin typeface="Plus Jakarta Sans" pitchFamily="2" charset="77"/>
                <a:cs typeface="Plus Jakarta Sans" pitchFamily="2" charset="77"/>
              </a:rPr>
              <a:t> </a:t>
            </a:r>
            <a:r>
              <a:rPr sz="1000" dirty="0">
                <a:solidFill>
                  <a:srgbClr val="212121"/>
                </a:solidFill>
                <a:latin typeface="Plus Jakarta Sans" pitchFamily="2" charset="77"/>
                <a:cs typeface="Plus Jakarta Sans" pitchFamily="2" charset="77"/>
              </a:rPr>
              <a:t>da</a:t>
            </a:r>
            <a:r>
              <a:rPr sz="1000" spc="-20" dirty="0">
                <a:solidFill>
                  <a:srgbClr val="212121"/>
                </a:solidFill>
                <a:latin typeface="Plus Jakarta Sans" pitchFamily="2" charset="77"/>
                <a:cs typeface="Plus Jakarta Sans" pitchFamily="2" charset="77"/>
              </a:rPr>
              <a:t> </a:t>
            </a:r>
            <a:r>
              <a:rPr sz="1000" spc="-10" dirty="0">
                <a:solidFill>
                  <a:srgbClr val="212121"/>
                </a:solidFill>
                <a:latin typeface="Plus Jakarta Sans" pitchFamily="2" charset="77"/>
                <a:cs typeface="Plus Jakarta Sans" pitchFamily="2" charset="77"/>
              </a:rPr>
              <a:t>empresa</a:t>
            </a:r>
            <a:r>
              <a:rPr sz="1000" spc="-20" dirty="0">
                <a:solidFill>
                  <a:srgbClr val="212121"/>
                </a:solidFill>
                <a:latin typeface="Plus Jakarta Sans" pitchFamily="2" charset="77"/>
                <a:cs typeface="Plus Jakarta Sans" pitchFamily="2" charset="77"/>
              </a:rPr>
              <a:t> </a:t>
            </a:r>
            <a:r>
              <a:rPr sz="1000" spc="-10" dirty="0">
                <a:solidFill>
                  <a:srgbClr val="212121"/>
                </a:solidFill>
                <a:latin typeface="Plus Jakarta Sans" pitchFamily="2" charset="77"/>
                <a:cs typeface="Plus Jakarta Sans" pitchFamily="2" charset="77"/>
              </a:rPr>
              <a:t>dependem</a:t>
            </a:r>
            <a:r>
              <a:rPr sz="1000" spc="-25" dirty="0">
                <a:solidFill>
                  <a:srgbClr val="212121"/>
                </a:solidFill>
                <a:latin typeface="Plus Jakarta Sans" pitchFamily="2" charset="77"/>
                <a:cs typeface="Plus Jakarta Sans" pitchFamily="2" charset="77"/>
              </a:rPr>
              <a:t> </a:t>
            </a:r>
            <a:r>
              <a:rPr sz="1000" dirty="0">
                <a:solidFill>
                  <a:srgbClr val="212121"/>
                </a:solidFill>
                <a:latin typeface="Plus Jakarta Sans" pitchFamily="2" charset="77"/>
                <a:cs typeface="Plus Jakarta Sans" pitchFamily="2" charset="77"/>
              </a:rPr>
              <a:t>do</a:t>
            </a:r>
            <a:r>
              <a:rPr sz="1000" spc="-20" dirty="0">
                <a:solidFill>
                  <a:srgbClr val="212121"/>
                </a:solidFill>
                <a:latin typeface="Plus Jakarta Sans" pitchFamily="2" charset="77"/>
                <a:cs typeface="Plus Jakarta Sans" pitchFamily="2" charset="77"/>
              </a:rPr>
              <a:t> </a:t>
            </a:r>
            <a:r>
              <a:rPr sz="1000" dirty="0">
                <a:solidFill>
                  <a:srgbClr val="212121"/>
                </a:solidFill>
                <a:latin typeface="Plus Jakarta Sans" pitchFamily="2" charset="77"/>
                <a:cs typeface="Plus Jakarta Sans" pitchFamily="2" charset="77"/>
              </a:rPr>
              <a:t>que</a:t>
            </a:r>
            <a:r>
              <a:rPr sz="1000" spc="-20" dirty="0">
                <a:solidFill>
                  <a:srgbClr val="212121"/>
                </a:solidFill>
                <a:latin typeface="Plus Jakarta Sans" pitchFamily="2" charset="77"/>
                <a:cs typeface="Plus Jakarta Sans" pitchFamily="2" charset="77"/>
              </a:rPr>
              <a:t> </a:t>
            </a:r>
            <a:r>
              <a:rPr sz="1000" dirty="0">
                <a:solidFill>
                  <a:srgbClr val="212121"/>
                </a:solidFill>
                <a:latin typeface="Plus Jakarta Sans" pitchFamily="2" charset="77"/>
                <a:cs typeface="Plus Jakarta Sans" pitchFamily="2" charset="77"/>
              </a:rPr>
              <a:t>eu</a:t>
            </a:r>
            <a:r>
              <a:rPr sz="1000" spc="-20" dirty="0">
                <a:solidFill>
                  <a:srgbClr val="212121"/>
                </a:solidFill>
                <a:latin typeface="Plus Jakarta Sans" pitchFamily="2" charset="77"/>
                <a:cs typeface="Plus Jakarta Sans" pitchFamily="2" charset="77"/>
              </a:rPr>
              <a:t> </a:t>
            </a:r>
            <a:r>
              <a:rPr sz="1000" dirty="0">
                <a:solidFill>
                  <a:srgbClr val="212121"/>
                </a:solidFill>
                <a:latin typeface="Plus Jakarta Sans" pitchFamily="2" charset="77"/>
                <a:cs typeface="Plus Jakarta Sans" pitchFamily="2" charset="77"/>
              </a:rPr>
              <a:t>faço,</a:t>
            </a:r>
            <a:r>
              <a:rPr sz="1000" spc="-20" dirty="0">
                <a:solidFill>
                  <a:srgbClr val="212121"/>
                </a:solidFill>
                <a:latin typeface="Plus Jakarta Sans" pitchFamily="2" charset="77"/>
                <a:cs typeface="Plus Jakarta Sans" pitchFamily="2" charset="77"/>
              </a:rPr>
              <a:t> </a:t>
            </a:r>
            <a:r>
              <a:rPr sz="1000" dirty="0">
                <a:solidFill>
                  <a:srgbClr val="212121"/>
                </a:solidFill>
                <a:latin typeface="Plus Jakarta Sans" pitchFamily="2" charset="77"/>
                <a:cs typeface="Plus Jakarta Sans" pitchFamily="2" charset="77"/>
              </a:rPr>
              <a:t>mesmo</a:t>
            </a:r>
            <a:r>
              <a:rPr sz="1000" spc="-20" dirty="0">
                <a:solidFill>
                  <a:srgbClr val="212121"/>
                </a:solidFill>
                <a:latin typeface="Plus Jakarta Sans" pitchFamily="2" charset="77"/>
                <a:cs typeface="Plus Jakarta Sans" pitchFamily="2" charset="77"/>
              </a:rPr>
              <a:t> </a:t>
            </a:r>
            <a:r>
              <a:rPr sz="1000" dirty="0">
                <a:solidFill>
                  <a:srgbClr val="212121"/>
                </a:solidFill>
                <a:latin typeface="Plus Jakarta Sans" pitchFamily="2" charset="77"/>
                <a:cs typeface="Plus Jakarta Sans" pitchFamily="2" charset="77"/>
              </a:rPr>
              <a:t>sem</a:t>
            </a:r>
            <a:r>
              <a:rPr sz="1000" spc="-20" dirty="0">
                <a:solidFill>
                  <a:srgbClr val="212121"/>
                </a:solidFill>
                <a:latin typeface="Plus Jakarta Sans" pitchFamily="2" charset="77"/>
                <a:cs typeface="Plus Jakarta Sans" pitchFamily="2" charset="77"/>
              </a:rPr>
              <a:t> </a:t>
            </a:r>
            <a:r>
              <a:rPr sz="1000" dirty="0">
                <a:solidFill>
                  <a:srgbClr val="212121"/>
                </a:solidFill>
                <a:latin typeface="Plus Jakarta Sans" pitchFamily="2" charset="77"/>
                <a:cs typeface="Plus Jakarta Sans" pitchFamily="2" charset="77"/>
              </a:rPr>
              <a:t>eu</a:t>
            </a:r>
            <a:r>
              <a:rPr sz="1000" spc="-20" dirty="0">
                <a:solidFill>
                  <a:srgbClr val="212121"/>
                </a:solidFill>
                <a:latin typeface="Plus Jakarta Sans" pitchFamily="2" charset="77"/>
                <a:cs typeface="Plus Jakarta Sans" pitchFamily="2" charset="77"/>
              </a:rPr>
              <a:t> </a:t>
            </a:r>
            <a:r>
              <a:rPr sz="1000" spc="-10" dirty="0">
                <a:solidFill>
                  <a:srgbClr val="212121"/>
                </a:solidFill>
                <a:latin typeface="Plus Jakarta Sans" pitchFamily="2" charset="77"/>
                <a:cs typeface="Plus Jakarta Sans" pitchFamily="2" charset="77"/>
              </a:rPr>
              <a:t>perceber</a:t>
            </a:r>
            <a:r>
              <a:rPr sz="1000" spc="-20" dirty="0">
                <a:solidFill>
                  <a:srgbClr val="212121"/>
                </a:solidFill>
                <a:latin typeface="Plus Jakarta Sans" pitchFamily="2" charset="77"/>
                <a:cs typeface="Plus Jakarta Sans" pitchFamily="2" charset="77"/>
              </a:rPr>
              <a:t> </a:t>
            </a:r>
            <a:r>
              <a:rPr sz="1000" dirty="0">
                <a:solidFill>
                  <a:srgbClr val="212121"/>
                </a:solidFill>
                <a:latin typeface="Plus Jakarta Sans" pitchFamily="2" charset="77"/>
                <a:cs typeface="Plus Jakarta Sans" pitchFamily="2" charset="77"/>
              </a:rPr>
              <a:t>no</a:t>
            </a:r>
            <a:r>
              <a:rPr sz="1000" spc="-20" dirty="0">
                <a:solidFill>
                  <a:srgbClr val="212121"/>
                </a:solidFill>
                <a:latin typeface="Plus Jakarta Sans" pitchFamily="2" charset="77"/>
                <a:cs typeface="Plus Jakarta Sans" pitchFamily="2" charset="77"/>
              </a:rPr>
              <a:t> </a:t>
            </a:r>
            <a:r>
              <a:rPr sz="1000" dirty="0">
                <a:solidFill>
                  <a:srgbClr val="212121"/>
                </a:solidFill>
                <a:latin typeface="Plus Jakarta Sans" pitchFamily="2" charset="77"/>
                <a:cs typeface="Plus Jakarta Sans" pitchFamily="2" charset="77"/>
              </a:rPr>
              <a:t>dia</a:t>
            </a:r>
            <a:r>
              <a:rPr sz="1000" spc="-20" dirty="0">
                <a:solidFill>
                  <a:srgbClr val="212121"/>
                </a:solidFill>
                <a:latin typeface="Plus Jakarta Sans" pitchFamily="2" charset="77"/>
                <a:cs typeface="Plus Jakarta Sans" pitchFamily="2" charset="77"/>
              </a:rPr>
              <a:t> </a:t>
            </a:r>
            <a:r>
              <a:rPr sz="1000" dirty="0">
                <a:solidFill>
                  <a:srgbClr val="212121"/>
                </a:solidFill>
                <a:latin typeface="Plus Jakarta Sans" pitchFamily="2" charset="77"/>
                <a:cs typeface="Plus Jakarta Sans" pitchFamily="2" charset="77"/>
              </a:rPr>
              <a:t>a</a:t>
            </a:r>
            <a:r>
              <a:rPr sz="1000" spc="-20" dirty="0">
                <a:solidFill>
                  <a:srgbClr val="212121"/>
                </a:solidFill>
                <a:latin typeface="Plus Jakarta Sans" pitchFamily="2" charset="77"/>
                <a:cs typeface="Plus Jakarta Sans" pitchFamily="2" charset="77"/>
              </a:rPr>
              <a:t> </a:t>
            </a:r>
            <a:r>
              <a:rPr sz="1000" spc="-20" dirty="0" err="1">
                <a:solidFill>
                  <a:srgbClr val="212121"/>
                </a:solidFill>
                <a:latin typeface="Plus Jakarta Sans" pitchFamily="2" charset="77"/>
                <a:cs typeface="Plus Jakarta Sans" pitchFamily="2" charset="77"/>
              </a:rPr>
              <a:t>dia</a:t>
            </a:r>
            <a:r>
              <a:rPr sz="1000" spc="-20" dirty="0">
                <a:solidFill>
                  <a:srgbClr val="212121"/>
                </a:solidFill>
                <a:latin typeface="Plus Jakarta Sans" pitchFamily="2" charset="77"/>
                <a:cs typeface="Plus Jakarta Sans" pitchFamily="2" charset="77"/>
              </a:rPr>
              <a:t>?</a:t>
            </a:r>
            <a:endParaRPr lang="pt-BR" sz="1000" spc="-20" dirty="0">
              <a:solidFill>
                <a:srgbClr val="212121"/>
              </a:solidFill>
              <a:latin typeface="Plus Jakarta Sans" pitchFamily="2" charset="77"/>
              <a:cs typeface="Plus Jakarta Sans" pitchFamily="2" charset="77"/>
            </a:endParaRPr>
          </a:p>
          <a:p>
            <a:pPr marL="142875" algn="just">
              <a:lnSpc>
                <a:spcPct val="100000"/>
              </a:lnSpc>
              <a:spcBef>
                <a:spcPts val="320"/>
              </a:spcBef>
            </a:pPr>
            <a:endParaRPr sz="1000" dirty="0">
              <a:latin typeface="Plus Jakarta Sans" pitchFamily="2" charset="77"/>
              <a:cs typeface="Plus Jakarta Sans" pitchFamily="2" charset="77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51226" y="3798553"/>
            <a:ext cx="6477000" cy="1527982"/>
          </a:xfrm>
          <a:prstGeom prst="rect">
            <a:avLst/>
          </a:prstGeom>
          <a:ln w="12700">
            <a:solidFill>
              <a:srgbClr val="97001C"/>
            </a:solidFill>
          </a:ln>
        </p:spPr>
        <p:txBody>
          <a:bodyPr vert="horz" wrap="square" lIns="0" tIns="106045" rIns="0" bIns="0" rtlCol="0">
            <a:spAutoFit/>
          </a:bodyPr>
          <a:lstStyle/>
          <a:p>
            <a:pPr marL="142875" algn="just">
              <a:lnSpc>
                <a:spcPct val="100000"/>
              </a:lnSpc>
              <a:spcBef>
                <a:spcPts val="835"/>
              </a:spcBef>
            </a:pPr>
            <a:r>
              <a:rPr sz="1200" b="1" dirty="0">
                <a:solidFill>
                  <a:srgbClr val="97001C"/>
                </a:solidFill>
                <a:latin typeface="Plus Jakarta Sans" pitchFamily="2" charset="77"/>
                <a:cs typeface="Plus Jakarta Sans" pitchFamily="2" charset="77"/>
              </a:rPr>
              <a:t>2</a:t>
            </a:r>
            <a:r>
              <a:rPr sz="1200" b="1" spc="290" dirty="0">
                <a:solidFill>
                  <a:srgbClr val="97001C"/>
                </a:solidFill>
                <a:latin typeface="Plus Jakarta Sans" pitchFamily="2" charset="77"/>
                <a:cs typeface="Plus Jakarta Sans" pitchFamily="2" charset="77"/>
              </a:rPr>
              <a:t> </a:t>
            </a:r>
            <a:r>
              <a:rPr sz="1200" b="1" spc="-10" dirty="0" err="1">
                <a:solidFill>
                  <a:srgbClr val="97001C"/>
                </a:solidFill>
                <a:latin typeface="Plus Jakarta Sans" pitchFamily="2" charset="77"/>
                <a:cs typeface="Plus Jakarta Sans" pitchFamily="2" charset="77"/>
              </a:rPr>
              <a:t>Profundidade</a:t>
            </a:r>
            <a:endParaRPr lang="pt-BR" sz="1200" b="1" spc="-10" dirty="0">
              <a:solidFill>
                <a:srgbClr val="97001C"/>
              </a:solidFill>
              <a:latin typeface="Plus Jakarta Sans" pitchFamily="2" charset="77"/>
              <a:cs typeface="Plus Jakarta Sans" pitchFamily="2" charset="77"/>
            </a:endParaRPr>
          </a:p>
          <a:p>
            <a:pPr marL="142875" algn="just">
              <a:lnSpc>
                <a:spcPct val="100000"/>
              </a:lnSpc>
              <a:spcBef>
                <a:spcPts val="835"/>
              </a:spcBef>
            </a:pPr>
            <a:endParaRPr sz="1200" dirty="0">
              <a:latin typeface="Plus Jakarta Sans" pitchFamily="2" charset="77"/>
              <a:cs typeface="Plus Jakarta Sans" pitchFamily="2" charset="77"/>
            </a:endParaRPr>
          </a:p>
          <a:p>
            <a:pPr marL="142875" algn="just">
              <a:lnSpc>
                <a:spcPct val="100000"/>
              </a:lnSpc>
              <a:spcBef>
                <a:spcPts val="254"/>
              </a:spcBef>
            </a:pPr>
            <a:r>
              <a:rPr sz="1000" i="1" dirty="0">
                <a:solidFill>
                  <a:srgbClr val="212121"/>
                </a:solidFill>
                <a:latin typeface="Plus Jakarta Sans" pitchFamily="2" charset="77"/>
                <a:cs typeface="Plus Jakarta Sans" pitchFamily="2" charset="77"/>
              </a:rPr>
              <a:t>Não</a:t>
            </a:r>
            <a:r>
              <a:rPr sz="1000" i="1" spc="-20" dirty="0">
                <a:solidFill>
                  <a:srgbClr val="212121"/>
                </a:solidFill>
                <a:latin typeface="Plus Jakarta Sans" pitchFamily="2" charset="77"/>
                <a:cs typeface="Plus Jakarta Sans" pitchFamily="2" charset="77"/>
              </a:rPr>
              <a:t> </a:t>
            </a:r>
            <a:r>
              <a:rPr sz="1000" i="1" dirty="0">
                <a:solidFill>
                  <a:srgbClr val="212121"/>
                </a:solidFill>
                <a:latin typeface="Plus Jakarta Sans" pitchFamily="2" charset="77"/>
                <a:cs typeface="Plus Jakarta Sans" pitchFamily="2" charset="77"/>
              </a:rPr>
              <a:t>parar</a:t>
            </a:r>
            <a:r>
              <a:rPr sz="1000" i="1" spc="-25" dirty="0">
                <a:solidFill>
                  <a:srgbClr val="212121"/>
                </a:solidFill>
                <a:latin typeface="Plus Jakarta Sans" pitchFamily="2" charset="77"/>
                <a:cs typeface="Plus Jakarta Sans" pitchFamily="2" charset="77"/>
              </a:rPr>
              <a:t> </a:t>
            </a:r>
            <a:r>
              <a:rPr sz="1000" i="1" dirty="0">
                <a:solidFill>
                  <a:srgbClr val="212121"/>
                </a:solidFill>
                <a:latin typeface="Plus Jakarta Sans" pitchFamily="2" charset="77"/>
                <a:cs typeface="Plus Jakarta Sans" pitchFamily="2" charset="77"/>
              </a:rPr>
              <a:t>na</a:t>
            </a:r>
            <a:r>
              <a:rPr sz="1000" i="1" spc="-20" dirty="0">
                <a:solidFill>
                  <a:srgbClr val="212121"/>
                </a:solidFill>
                <a:latin typeface="Plus Jakarta Sans" pitchFamily="2" charset="77"/>
                <a:cs typeface="Plus Jakarta Sans" pitchFamily="2" charset="77"/>
              </a:rPr>
              <a:t> </a:t>
            </a:r>
            <a:r>
              <a:rPr sz="1000" i="1" spc="-10" dirty="0">
                <a:solidFill>
                  <a:srgbClr val="212121"/>
                </a:solidFill>
                <a:latin typeface="Plus Jakarta Sans" pitchFamily="2" charset="77"/>
                <a:cs typeface="Plus Jakarta Sans" pitchFamily="2" charset="77"/>
              </a:rPr>
              <a:t>explicação</a:t>
            </a:r>
            <a:r>
              <a:rPr sz="1000" i="1" spc="-20" dirty="0">
                <a:solidFill>
                  <a:srgbClr val="212121"/>
                </a:solidFill>
                <a:latin typeface="Plus Jakarta Sans" pitchFamily="2" charset="77"/>
                <a:cs typeface="Plus Jakarta Sans" pitchFamily="2" charset="77"/>
              </a:rPr>
              <a:t> </a:t>
            </a:r>
            <a:r>
              <a:rPr sz="1000" i="1" dirty="0">
                <a:solidFill>
                  <a:srgbClr val="212121"/>
                </a:solidFill>
                <a:latin typeface="Plus Jakarta Sans" pitchFamily="2" charset="77"/>
                <a:cs typeface="Plus Jakarta Sans" pitchFamily="2" charset="77"/>
              </a:rPr>
              <a:t>mais</a:t>
            </a:r>
            <a:r>
              <a:rPr sz="1000" i="1" spc="-20" dirty="0">
                <a:solidFill>
                  <a:srgbClr val="212121"/>
                </a:solidFill>
                <a:latin typeface="Plus Jakarta Sans" pitchFamily="2" charset="77"/>
                <a:cs typeface="Plus Jakarta Sans" pitchFamily="2" charset="77"/>
              </a:rPr>
              <a:t> </a:t>
            </a:r>
            <a:r>
              <a:rPr sz="1000" i="1" dirty="0">
                <a:solidFill>
                  <a:srgbClr val="212121"/>
                </a:solidFill>
                <a:latin typeface="Plus Jakarta Sans" pitchFamily="2" charset="77"/>
                <a:cs typeface="Plus Jakarta Sans" pitchFamily="2" charset="77"/>
              </a:rPr>
              <a:t>fácil,</a:t>
            </a:r>
            <a:r>
              <a:rPr sz="1000" i="1" spc="-20" dirty="0">
                <a:solidFill>
                  <a:srgbClr val="212121"/>
                </a:solidFill>
                <a:latin typeface="Plus Jakarta Sans" pitchFamily="2" charset="77"/>
                <a:cs typeface="Plus Jakarta Sans" pitchFamily="2" charset="77"/>
              </a:rPr>
              <a:t> </a:t>
            </a:r>
            <a:r>
              <a:rPr sz="1000" i="1" spc="-10" dirty="0">
                <a:solidFill>
                  <a:srgbClr val="212121"/>
                </a:solidFill>
                <a:latin typeface="Plus Jakarta Sans" pitchFamily="2" charset="77"/>
                <a:cs typeface="Plus Jakarta Sans" pitchFamily="2" charset="77"/>
              </a:rPr>
              <a:t>dentro</a:t>
            </a:r>
            <a:r>
              <a:rPr sz="1000" i="1" spc="-20" dirty="0">
                <a:solidFill>
                  <a:srgbClr val="212121"/>
                </a:solidFill>
                <a:latin typeface="Plus Jakarta Sans" pitchFamily="2" charset="77"/>
                <a:cs typeface="Plus Jakarta Sans" pitchFamily="2" charset="77"/>
              </a:rPr>
              <a:t> </a:t>
            </a:r>
            <a:r>
              <a:rPr sz="1000" i="1" dirty="0">
                <a:solidFill>
                  <a:srgbClr val="212121"/>
                </a:solidFill>
                <a:latin typeface="Plus Jakarta Sans" pitchFamily="2" charset="77"/>
                <a:cs typeface="Plus Jakarta Sans" pitchFamily="2" charset="77"/>
              </a:rPr>
              <a:t>do</a:t>
            </a:r>
            <a:r>
              <a:rPr sz="1000" i="1" spc="-20" dirty="0">
                <a:solidFill>
                  <a:srgbClr val="212121"/>
                </a:solidFill>
                <a:latin typeface="Plus Jakarta Sans" pitchFamily="2" charset="77"/>
                <a:cs typeface="Plus Jakarta Sans" pitchFamily="2" charset="77"/>
              </a:rPr>
              <a:t> </a:t>
            </a:r>
            <a:r>
              <a:rPr sz="1000" i="1" dirty="0">
                <a:solidFill>
                  <a:srgbClr val="212121"/>
                </a:solidFill>
                <a:latin typeface="Plus Jakarta Sans" pitchFamily="2" charset="77"/>
                <a:cs typeface="Plus Jakarta Sans" pitchFamily="2" charset="77"/>
              </a:rPr>
              <a:t>meu</a:t>
            </a:r>
            <a:r>
              <a:rPr sz="1000" i="1" spc="-20" dirty="0">
                <a:solidFill>
                  <a:srgbClr val="212121"/>
                </a:solidFill>
                <a:latin typeface="Plus Jakarta Sans" pitchFamily="2" charset="77"/>
                <a:cs typeface="Plus Jakarta Sans" pitchFamily="2" charset="77"/>
              </a:rPr>
              <a:t> setor. </a:t>
            </a:r>
            <a:r>
              <a:rPr sz="1000" i="1" spc="-10" dirty="0">
                <a:solidFill>
                  <a:srgbClr val="212121"/>
                </a:solidFill>
                <a:latin typeface="Plus Jakarta Sans" pitchFamily="2" charset="77"/>
                <a:cs typeface="Plus Jakarta Sans" pitchFamily="2" charset="77"/>
              </a:rPr>
              <a:t>Perguntar</a:t>
            </a:r>
            <a:r>
              <a:rPr sz="1000" i="1" spc="-20" dirty="0">
                <a:solidFill>
                  <a:srgbClr val="212121"/>
                </a:solidFill>
                <a:latin typeface="Plus Jakarta Sans" pitchFamily="2" charset="77"/>
                <a:cs typeface="Plus Jakarta Sans" pitchFamily="2" charset="77"/>
              </a:rPr>
              <a:t> </a:t>
            </a:r>
            <a:r>
              <a:rPr sz="1000" i="1" dirty="0">
                <a:solidFill>
                  <a:srgbClr val="212121"/>
                </a:solidFill>
                <a:latin typeface="Plus Jakarta Sans" pitchFamily="2" charset="77"/>
                <a:cs typeface="Plus Jakarta Sans" pitchFamily="2" charset="77"/>
              </a:rPr>
              <a:t>se</a:t>
            </a:r>
            <a:r>
              <a:rPr sz="1000" i="1" spc="-20" dirty="0">
                <a:solidFill>
                  <a:srgbClr val="212121"/>
                </a:solidFill>
                <a:latin typeface="Plus Jakarta Sans" pitchFamily="2" charset="77"/>
                <a:cs typeface="Plus Jakarta Sans" pitchFamily="2" charset="77"/>
              </a:rPr>
              <a:t> </a:t>
            </a:r>
            <a:r>
              <a:rPr sz="1000" i="1" dirty="0">
                <a:solidFill>
                  <a:srgbClr val="212121"/>
                </a:solidFill>
                <a:latin typeface="Plus Jakarta Sans" pitchFamily="2" charset="77"/>
                <a:cs typeface="Plus Jakarta Sans" pitchFamily="2" charset="77"/>
              </a:rPr>
              <a:t>a</a:t>
            </a:r>
            <a:r>
              <a:rPr sz="1000" i="1" spc="-20" dirty="0">
                <a:solidFill>
                  <a:srgbClr val="212121"/>
                </a:solidFill>
                <a:latin typeface="Plus Jakarta Sans" pitchFamily="2" charset="77"/>
                <a:cs typeface="Plus Jakarta Sans" pitchFamily="2" charset="77"/>
              </a:rPr>
              <a:t> </a:t>
            </a:r>
            <a:r>
              <a:rPr sz="1000" i="1" dirty="0">
                <a:solidFill>
                  <a:srgbClr val="212121"/>
                </a:solidFill>
                <a:latin typeface="Plus Jakarta Sans" pitchFamily="2" charset="77"/>
                <a:cs typeface="Plus Jakarta Sans" pitchFamily="2" charset="77"/>
              </a:rPr>
              <a:t>causa</a:t>
            </a:r>
            <a:r>
              <a:rPr sz="1000" i="1" spc="-20" dirty="0">
                <a:solidFill>
                  <a:srgbClr val="212121"/>
                </a:solidFill>
                <a:latin typeface="Plus Jakarta Sans" pitchFamily="2" charset="77"/>
                <a:cs typeface="Plus Jakarta Sans" pitchFamily="2" charset="77"/>
              </a:rPr>
              <a:t> </a:t>
            </a:r>
            <a:r>
              <a:rPr sz="1000" i="1" dirty="0">
                <a:solidFill>
                  <a:srgbClr val="212121"/>
                </a:solidFill>
                <a:latin typeface="Plus Jakarta Sans" pitchFamily="2" charset="77"/>
                <a:cs typeface="Plus Jakarta Sans" pitchFamily="2" charset="77"/>
              </a:rPr>
              <a:t>real</a:t>
            </a:r>
            <a:r>
              <a:rPr sz="1000" i="1" spc="-20" dirty="0">
                <a:solidFill>
                  <a:srgbClr val="212121"/>
                </a:solidFill>
                <a:latin typeface="Plus Jakarta Sans" pitchFamily="2" charset="77"/>
                <a:cs typeface="Plus Jakarta Sans" pitchFamily="2" charset="77"/>
              </a:rPr>
              <a:t> </a:t>
            </a:r>
            <a:r>
              <a:rPr sz="1000" i="1" dirty="0">
                <a:solidFill>
                  <a:srgbClr val="212121"/>
                </a:solidFill>
                <a:latin typeface="Plus Jakarta Sans" pitchFamily="2" charset="77"/>
                <a:cs typeface="Plus Jakarta Sans" pitchFamily="2" charset="77"/>
              </a:rPr>
              <a:t>está</a:t>
            </a:r>
            <a:r>
              <a:rPr sz="1000" i="1" spc="-20" dirty="0">
                <a:solidFill>
                  <a:srgbClr val="212121"/>
                </a:solidFill>
                <a:latin typeface="Plus Jakarta Sans" pitchFamily="2" charset="77"/>
                <a:cs typeface="Plus Jakarta Sans" pitchFamily="2" charset="77"/>
              </a:rPr>
              <a:t> </a:t>
            </a:r>
            <a:r>
              <a:rPr sz="1000" i="1" dirty="0" err="1">
                <a:solidFill>
                  <a:srgbClr val="212121"/>
                </a:solidFill>
                <a:latin typeface="Plus Jakarta Sans" pitchFamily="2" charset="77"/>
                <a:cs typeface="Plus Jakarta Sans" pitchFamily="2" charset="77"/>
              </a:rPr>
              <a:t>em</a:t>
            </a:r>
            <a:r>
              <a:rPr sz="1000" i="1" spc="-20" dirty="0">
                <a:solidFill>
                  <a:srgbClr val="212121"/>
                </a:solidFill>
                <a:latin typeface="Plus Jakarta Sans" pitchFamily="2" charset="77"/>
                <a:cs typeface="Plus Jakarta Sans" pitchFamily="2" charset="77"/>
              </a:rPr>
              <a:t> </a:t>
            </a:r>
            <a:r>
              <a:rPr lang="pt-BR" sz="1000" i="1" spc="-20" dirty="0">
                <a:solidFill>
                  <a:srgbClr val="212121"/>
                </a:solidFill>
                <a:latin typeface="Plus Jakarta Sans" pitchFamily="2" charset="77"/>
                <a:cs typeface="Plus Jakarta Sans" pitchFamily="2" charset="77"/>
              </a:rPr>
              <a:t>outra área</a:t>
            </a:r>
            <a:r>
              <a:rPr sz="1000" i="1" spc="-10" dirty="0">
                <a:solidFill>
                  <a:srgbClr val="212121"/>
                </a:solidFill>
                <a:latin typeface="Plus Jakarta Sans" pitchFamily="2" charset="77"/>
                <a:cs typeface="Plus Jakarta Sans" pitchFamily="2" charset="77"/>
              </a:rPr>
              <a:t>.</a:t>
            </a:r>
            <a:endParaRPr lang="pt-BR" sz="1000" i="1" spc="-10" dirty="0">
              <a:solidFill>
                <a:srgbClr val="212121"/>
              </a:solidFill>
              <a:latin typeface="Plus Jakarta Sans" pitchFamily="2" charset="77"/>
              <a:cs typeface="Plus Jakarta Sans" pitchFamily="2" charset="77"/>
            </a:endParaRPr>
          </a:p>
          <a:p>
            <a:pPr marL="142875" algn="just">
              <a:lnSpc>
                <a:spcPct val="100000"/>
              </a:lnSpc>
              <a:spcBef>
                <a:spcPts val="254"/>
              </a:spcBef>
            </a:pPr>
            <a:endParaRPr sz="1000" dirty="0">
              <a:latin typeface="Plus Jakarta Sans" pitchFamily="2" charset="77"/>
              <a:cs typeface="Plus Jakarta Sans" pitchFamily="2" charset="77"/>
            </a:endParaRPr>
          </a:p>
          <a:p>
            <a:pPr marL="142875" algn="just">
              <a:lnSpc>
                <a:spcPct val="100000"/>
              </a:lnSpc>
              <a:spcBef>
                <a:spcPts val="350"/>
              </a:spcBef>
            </a:pPr>
            <a:r>
              <a:rPr sz="900" b="1" dirty="0">
                <a:solidFill>
                  <a:srgbClr val="97001C"/>
                </a:solidFill>
                <a:latin typeface="Plus Jakarta Sans" pitchFamily="2" charset="77"/>
                <a:cs typeface="Plus Jakarta Sans" pitchFamily="2" charset="77"/>
              </a:rPr>
              <a:t>PRA</a:t>
            </a:r>
            <a:r>
              <a:rPr sz="900" b="1" spc="-25" dirty="0">
                <a:solidFill>
                  <a:srgbClr val="97001C"/>
                </a:solidFill>
                <a:latin typeface="Plus Jakarta Sans" pitchFamily="2" charset="77"/>
                <a:cs typeface="Plus Jakarta Sans" pitchFamily="2" charset="77"/>
              </a:rPr>
              <a:t> </a:t>
            </a:r>
            <a:r>
              <a:rPr sz="900" b="1" dirty="0">
                <a:solidFill>
                  <a:srgbClr val="97001C"/>
                </a:solidFill>
                <a:latin typeface="Plus Jakarta Sans" pitchFamily="2" charset="77"/>
                <a:cs typeface="Plus Jakarta Sans" pitchFamily="2" charset="77"/>
              </a:rPr>
              <a:t>PENSAR:</a:t>
            </a:r>
            <a:r>
              <a:rPr sz="900" b="1" spc="-25" dirty="0">
                <a:solidFill>
                  <a:srgbClr val="97001C"/>
                </a:solidFill>
                <a:latin typeface="Plus Jakarta Sans" pitchFamily="2" charset="77"/>
                <a:cs typeface="Plus Jakarta Sans" pitchFamily="2" charset="77"/>
              </a:rPr>
              <a:t> </a:t>
            </a:r>
            <a:r>
              <a:rPr sz="1000" dirty="0">
                <a:solidFill>
                  <a:srgbClr val="212121"/>
                </a:solidFill>
                <a:latin typeface="Plus Jakarta Sans" pitchFamily="2" charset="77"/>
                <a:cs typeface="Plus Jakarta Sans" pitchFamily="2" charset="77"/>
              </a:rPr>
              <a:t>Que</a:t>
            </a:r>
            <a:r>
              <a:rPr sz="1000" spc="-30" dirty="0">
                <a:solidFill>
                  <a:srgbClr val="212121"/>
                </a:solidFill>
                <a:latin typeface="Plus Jakarta Sans" pitchFamily="2" charset="77"/>
                <a:cs typeface="Plus Jakarta Sans" pitchFamily="2" charset="77"/>
              </a:rPr>
              <a:t> </a:t>
            </a:r>
            <a:r>
              <a:rPr sz="1000" dirty="0">
                <a:solidFill>
                  <a:srgbClr val="212121"/>
                </a:solidFill>
                <a:latin typeface="Plus Jakarta Sans" pitchFamily="2" charset="77"/>
                <a:cs typeface="Plus Jakarta Sans" pitchFamily="2" charset="77"/>
              </a:rPr>
              <a:t>problema</a:t>
            </a:r>
            <a:r>
              <a:rPr sz="1000" spc="-30" dirty="0">
                <a:solidFill>
                  <a:srgbClr val="212121"/>
                </a:solidFill>
                <a:latin typeface="Plus Jakarta Sans" pitchFamily="2" charset="77"/>
                <a:cs typeface="Plus Jakarta Sans" pitchFamily="2" charset="77"/>
              </a:rPr>
              <a:t> </a:t>
            </a:r>
            <a:r>
              <a:rPr sz="1000" dirty="0">
                <a:solidFill>
                  <a:srgbClr val="212121"/>
                </a:solidFill>
                <a:latin typeface="Plus Jakarta Sans" pitchFamily="2" charset="77"/>
                <a:cs typeface="Plus Jakarta Sans" pitchFamily="2" charset="77"/>
              </a:rPr>
              <a:t>a</a:t>
            </a:r>
            <a:r>
              <a:rPr sz="1000" spc="-30" dirty="0">
                <a:solidFill>
                  <a:srgbClr val="212121"/>
                </a:solidFill>
                <a:latin typeface="Plus Jakarta Sans" pitchFamily="2" charset="77"/>
                <a:cs typeface="Plus Jakarta Sans" pitchFamily="2" charset="77"/>
              </a:rPr>
              <a:t> </a:t>
            </a:r>
            <a:r>
              <a:rPr sz="1000" dirty="0">
                <a:solidFill>
                  <a:srgbClr val="212121"/>
                </a:solidFill>
                <a:latin typeface="Plus Jakarta Sans" pitchFamily="2" charset="77"/>
                <a:cs typeface="Plus Jakarta Sans" pitchFamily="2" charset="77"/>
              </a:rPr>
              <a:t>gente</a:t>
            </a:r>
            <a:r>
              <a:rPr sz="1000" spc="-30" dirty="0">
                <a:solidFill>
                  <a:srgbClr val="212121"/>
                </a:solidFill>
                <a:latin typeface="Plus Jakarta Sans" pitchFamily="2" charset="77"/>
                <a:cs typeface="Plus Jakarta Sans" pitchFamily="2" charset="77"/>
              </a:rPr>
              <a:t> </a:t>
            </a:r>
            <a:r>
              <a:rPr sz="1000" dirty="0">
                <a:solidFill>
                  <a:srgbClr val="212121"/>
                </a:solidFill>
                <a:latin typeface="Plus Jakarta Sans" pitchFamily="2" charset="77"/>
                <a:cs typeface="Plus Jakarta Sans" pitchFamily="2" charset="77"/>
              </a:rPr>
              <a:t>sempre</a:t>
            </a:r>
            <a:r>
              <a:rPr sz="1000" spc="-30" dirty="0">
                <a:solidFill>
                  <a:srgbClr val="212121"/>
                </a:solidFill>
                <a:latin typeface="Plus Jakarta Sans" pitchFamily="2" charset="77"/>
                <a:cs typeface="Plus Jakarta Sans" pitchFamily="2" charset="77"/>
              </a:rPr>
              <a:t> </a:t>
            </a:r>
            <a:r>
              <a:rPr sz="1000" dirty="0">
                <a:solidFill>
                  <a:srgbClr val="212121"/>
                </a:solidFill>
                <a:latin typeface="Plus Jakarta Sans" pitchFamily="2" charset="77"/>
                <a:cs typeface="Plus Jakarta Sans" pitchFamily="2" charset="77"/>
              </a:rPr>
              <a:t>resolve</a:t>
            </a:r>
            <a:r>
              <a:rPr sz="1000" spc="-30" dirty="0">
                <a:solidFill>
                  <a:srgbClr val="212121"/>
                </a:solidFill>
                <a:latin typeface="Plus Jakarta Sans" pitchFamily="2" charset="77"/>
                <a:cs typeface="Plus Jakarta Sans" pitchFamily="2" charset="77"/>
              </a:rPr>
              <a:t> </a:t>
            </a:r>
            <a:r>
              <a:rPr sz="1000" dirty="0">
                <a:solidFill>
                  <a:srgbClr val="212121"/>
                </a:solidFill>
                <a:latin typeface="Plus Jakarta Sans" pitchFamily="2" charset="77"/>
                <a:cs typeface="Plus Jakarta Sans" pitchFamily="2" charset="77"/>
              </a:rPr>
              <a:t>'aqui</a:t>
            </a:r>
            <a:r>
              <a:rPr sz="1000" spc="-30" dirty="0">
                <a:solidFill>
                  <a:srgbClr val="212121"/>
                </a:solidFill>
                <a:latin typeface="Plus Jakarta Sans" pitchFamily="2" charset="77"/>
                <a:cs typeface="Plus Jakarta Sans" pitchFamily="2" charset="77"/>
              </a:rPr>
              <a:t> </a:t>
            </a:r>
            <a:r>
              <a:rPr sz="1000" dirty="0">
                <a:solidFill>
                  <a:srgbClr val="212121"/>
                </a:solidFill>
                <a:latin typeface="Plus Jakarta Sans" pitchFamily="2" charset="77"/>
                <a:cs typeface="Plus Jakarta Sans" pitchFamily="2" charset="77"/>
              </a:rPr>
              <a:t>dentro'</a:t>
            </a:r>
            <a:r>
              <a:rPr sz="1000" spc="-30" dirty="0">
                <a:solidFill>
                  <a:srgbClr val="212121"/>
                </a:solidFill>
                <a:latin typeface="Plus Jakarta Sans" pitchFamily="2" charset="77"/>
                <a:cs typeface="Plus Jakarta Sans" pitchFamily="2" charset="77"/>
              </a:rPr>
              <a:t> </a:t>
            </a:r>
            <a:r>
              <a:rPr sz="1000" dirty="0">
                <a:solidFill>
                  <a:srgbClr val="212121"/>
                </a:solidFill>
                <a:latin typeface="Plus Jakarta Sans" pitchFamily="2" charset="77"/>
                <a:cs typeface="Plus Jakarta Sans" pitchFamily="2" charset="77"/>
              </a:rPr>
              <a:t>sem</a:t>
            </a:r>
            <a:r>
              <a:rPr sz="1000" spc="-30" dirty="0">
                <a:solidFill>
                  <a:srgbClr val="212121"/>
                </a:solidFill>
                <a:latin typeface="Plus Jakarta Sans" pitchFamily="2" charset="77"/>
                <a:cs typeface="Plus Jakarta Sans" pitchFamily="2" charset="77"/>
              </a:rPr>
              <a:t> </a:t>
            </a:r>
            <a:r>
              <a:rPr sz="1000" spc="-10" dirty="0">
                <a:solidFill>
                  <a:srgbClr val="212121"/>
                </a:solidFill>
                <a:latin typeface="Plus Jakarta Sans" pitchFamily="2" charset="77"/>
                <a:cs typeface="Plus Jakarta Sans" pitchFamily="2" charset="77"/>
              </a:rPr>
              <a:t>perguntar</a:t>
            </a:r>
            <a:r>
              <a:rPr sz="1000" spc="-30" dirty="0">
                <a:solidFill>
                  <a:srgbClr val="212121"/>
                </a:solidFill>
                <a:latin typeface="Plus Jakarta Sans" pitchFamily="2" charset="77"/>
                <a:cs typeface="Plus Jakarta Sans" pitchFamily="2" charset="77"/>
              </a:rPr>
              <a:t> </a:t>
            </a:r>
            <a:r>
              <a:rPr sz="1000" dirty="0">
                <a:solidFill>
                  <a:srgbClr val="212121"/>
                </a:solidFill>
                <a:latin typeface="Plus Jakarta Sans" pitchFamily="2" charset="77"/>
                <a:cs typeface="Plus Jakarta Sans" pitchFamily="2" charset="77"/>
              </a:rPr>
              <a:t>se</a:t>
            </a:r>
            <a:r>
              <a:rPr sz="1000" spc="-30" dirty="0">
                <a:solidFill>
                  <a:srgbClr val="212121"/>
                </a:solidFill>
                <a:latin typeface="Plus Jakarta Sans" pitchFamily="2" charset="77"/>
                <a:cs typeface="Plus Jakarta Sans" pitchFamily="2" charset="77"/>
              </a:rPr>
              <a:t> </a:t>
            </a:r>
            <a:r>
              <a:rPr sz="1000" dirty="0">
                <a:solidFill>
                  <a:srgbClr val="212121"/>
                </a:solidFill>
                <a:latin typeface="Plus Jakarta Sans" pitchFamily="2" charset="77"/>
                <a:cs typeface="Plus Jakarta Sans" pitchFamily="2" charset="77"/>
              </a:rPr>
              <a:t>a</a:t>
            </a:r>
            <a:r>
              <a:rPr sz="1000" spc="-30" dirty="0">
                <a:solidFill>
                  <a:srgbClr val="212121"/>
                </a:solidFill>
                <a:latin typeface="Plus Jakarta Sans" pitchFamily="2" charset="77"/>
                <a:cs typeface="Plus Jakarta Sans" pitchFamily="2" charset="77"/>
              </a:rPr>
              <a:t> </a:t>
            </a:r>
            <a:r>
              <a:rPr sz="1000" dirty="0">
                <a:solidFill>
                  <a:srgbClr val="212121"/>
                </a:solidFill>
                <a:latin typeface="Plus Jakarta Sans" pitchFamily="2" charset="77"/>
                <a:cs typeface="Plus Jakarta Sans" pitchFamily="2" charset="77"/>
              </a:rPr>
              <a:t>causa</a:t>
            </a:r>
            <a:r>
              <a:rPr sz="1000" spc="-30" dirty="0">
                <a:solidFill>
                  <a:srgbClr val="212121"/>
                </a:solidFill>
                <a:latin typeface="Plus Jakarta Sans" pitchFamily="2" charset="77"/>
                <a:cs typeface="Plus Jakarta Sans" pitchFamily="2" charset="77"/>
              </a:rPr>
              <a:t> </a:t>
            </a:r>
            <a:r>
              <a:rPr sz="1000" dirty="0">
                <a:solidFill>
                  <a:srgbClr val="212121"/>
                </a:solidFill>
                <a:latin typeface="Plus Jakarta Sans" pitchFamily="2" charset="77"/>
                <a:cs typeface="Plus Jakarta Sans" pitchFamily="2" charset="77"/>
              </a:rPr>
              <a:t>vem</a:t>
            </a:r>
            <a:r>
              <a:rPr sz="1000" spc="-30" dirty="0">
                <a:solidFill>
                  <a:srgbClr val="212121"/>
                </a:solidFill>
                <a:latin typeface="Plus Jakarta Sans" pitchFamily="2" charset="77"/>
                <a:cs typeface="Plus Jakarta Sans" pitchFamily="2" charset="77"/>
              </a:rPr>
              <a:t> </a:t>
            </a:r>
            <a:r>
              <a:rPr sz="1000" dirty="0">
                <a:solidFill>
                  <a:srgbClr val="212121"/>
                </a:solidFill>
                <a:latin typeface="Plus Jakarta Sans" pitchFamily="2" charset="77"/>
                <a:cs typeface="Plus Jakarta Sans" pitchFamily="2" charset="77"/>
              </a:rPr>
              <a:t>de</a:t>
            </a:r>
            <a:r>
              <a:rPr sz="1000" spc="-30" dirty="0">
                <a:solidFill>
                  <a:srgbClr val="212121"/>
                </a:solidFill>
                <a:latin typeface="Plus Jakarta Sans" pitchFamily="2" charset="77"/>
                <a:cs typeface="Plus Jakarta Sans" pitchFamily="2" charset="77"/>
              </a:rPr>
              <a:t> </a:t>
            </a:r>
            <a:r>
              <a:rPr sz="1000" dirty="0">
                <a:solidFill>
                  <a:srgbClr val="212121"/>
                </a:solidFill>
                <a:latin typeface="Plus Jakarta Sans" pitchFamily="2" charset="77"/>
                <a:cs typeface="Plus Jakarta Sans" pitchFamily="2" charset="77"/>
              </a:rPr>
              <a:t>outro</a:t>
            </a:r>
            <a:r>
              <a:rPr sz="1000" spc="-30" dirty="0">
                <a:solidFill>
                  <a:srgbClr val="212121"/>
                </a:solidFill>
                <a:latin typeface="Plus Jakarta Sans" pitchFamily="2" charset="77"/>
                <a:cs typeface="Plus Jakarta Sans" pitchFamily="2" charset="77"/>
              </a:rPr>
              <a:t> </a:t>
            </a:r>
            <a:r>
              <a:rPr sz="1000" spc="-10" dirty="0" err="1">
                <a:solidFill>
                  <a:srgbClr val="212121"/>
                </a:solidFill>
                <a:latin typeface="Plus Jakarta Sans" pitchFamily="2" charset="77"/>
                <a:cs typeface="Plus Jakarta Sans" pitchFamily="2" charset="77"/>
              </a:rPr>
              <a:t>setor</a:t>
            </a:r>
            <a:r>
              <a:rPr sz="1000" spc="-10" dirty="0">
                <a:solidFill>
                  <a:srgbClr val="212121"/>
                </a:solidFill>
                <a:latin typeface="Plus Jakarta Sans" pitchFamily="2" charset="77"/>
                <a:cs typeface="Plus Jakarta Sans" pitchFamily="2" charset="77"/>
              </a:rPr>
              <a:t>?</a:t>
            </a:r>
            <a:endParaRPr lang="pt-BR" sz="1000" spc="-10" dirty="0">
              <a:solidFill>
                <a:srgbClr val="212121"/>
              </a:solidFill>
              <a:latin typeface="Plus Jakarta Sans" pitchFamily="2" charset="77"/>
              <a:cs typeface="Plus Jakarta Sans" pitchFamily="2" charset="77"/>
            </a:endParaRPr>
          </a:p>
          <a:p>
            <a:pPr marL="142875" algn="just">
              <a:lnSpc>
                <a:spcPct val="100000"/>
              </a:lnSpc>
              <a:spcBef>
                <a:spcPts val="350"/>
              </a:spcBef>
            </a:pPr>
            <a:endParaRPr sz="1000" dirty="0">
              <a:latin typeface="Plus Jakarta Sans" pitchFamily="2" charset="77"/>
              <a:cs typeface="Plus Jakarta Sans" pitchFamily="2" charset="77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560600" y="5675363"/>
            <a:ext cx="6477000" cy="1390765"/>
          </a:xfrm>
          <a:prstGeom prst="rect">
            <a:avLst/>
          </a:prstGeom>
          <a:ln w="12700">
            <a:solidFill>
              <a:srgbClr val="97001C"/>
            </a:solidFill>
          </a:ln>
        </p:spPr>
        <p:txBody>
          <a:bodyPr vert="horz" wrap="square" lIns="0" tIns="109855" rIns="0" bIns="0" rtlCol="0">
            <a:spAutoFit/>
          </a:bodyPr>
          <a:lstStyle/>
          <a:p>
            <a:pPr marL="142875" algn="just">
              <a:lnSpc>
                <a:spcPct val="100000"/>
              </a:lnSpc>
              <a:spcBef>
                <a:spcPts val="865"/>
              </a:spcBef>
            </a:pPr>
            <a:r>
              <a:rPr sz="1200" b="1" dirty="0">
                <a:solidFill>
                  <a:srgbClr val="97001C"/>
                </a:solidFill>
                <a:latin typeface="Plus Jakarta Sans" pitchFamily="2" charset="77"/>
                <a:cs typeface="Plus Jakarta Sans" pitchFamily="2" charset="77"/>
              </a:rPr>
              <a:t>3</a:t>
            </a:r>
            <a:r>
              <a:rPr sz="1200" b="1" spc="300" dirty="0">
                <a:solidFill>
                  <a:srgbClr val="97001C"/>
                </a:solidFill>
                <a:latin typeface="Plus Jakarta Sans" pitchFamily="2" charset="77"/>
                <a:cs typeface="Plus Jakarta Sans" pitchFamily="2" charset="77"/>
              </a:rPr>
              <a:t> </a:t>
            </a:r>
            <a:r>
              <a:rPr sz="1200" b="1" spc="-10" dirty="0" err="1">
                <a:solidFill>
                  <a:srgbClr val="97001C"/>
                </a:solidFill>
                <a:latin typeface="Plus Jakarta Sans" pitchFamily="2" charset="77"/>
                <a:cs typeface="Plus Jakarta Sans" pitchFamily="2" charset="77"/>
              </a:rPr>
              <a:t>Empatia</a:t>
            </a:r>
            <a:endParaRPr lang="pt-BR" sz="1200" b="1" spc="-10" dirty="0">
              <a:solidFill>
                <a:srgbClr val="97001C"/>
              </a:solidFill>
              <a:latin typeface="Plus Jakarta Sans" pitchFamily="2" charset="77"/>
              <a:cs typeface="Plus Jakarta Sans" pitchFamily="2" charset="77"/>
            </a:endParaRPr>
          </a:p>
          <a:p>
            <a:pPr marL="142875" algn="just">
              <a:lnSpc>
                <a:spcPct val="100000"/>
              </a:lnSpc>
              <a:spcBef>
                <a:spcPts val="865"/>
              </a:spcBef>
            </a:pPr>
            <a:endParaRPr sz="1200" dirty="0">
              <a:latin typeface="Plus Jakarta Sans" pitchFamily="2" charset="77"/>
              <a:cs typeface="Plus Jakarta Sans" pitchFamily="2" charset="77"/>
            </a:endParaRPr>
          </a:p>
          <a:p>
            <a:pPr marL="142875" algn="just">
              <a:lnSpc>
                <a:spcPct val="100000"/>
              </a:lnSpc>
              <a:spcBef>
                <a:spcPts val="254"/>
              </a:spcBef>
            </a:pPr>
            <a:r>
              <a:rPr sz="1000" i="1" dirty="0">
                <a:solidFill>
                  <a:srgbClr val="212121"/>
                </a:solidFill>
                <a:latin typeface="Plus Jakarta Sans" pitchFamily="2" charset="77"/>
                <a:cs typeface="Plus Jakarta Sans" pitchFamily="2" charset="77"/>
              </a:rPr>
              <a:t>Lembrar</a:t>
            </a:r>
            <a:r>
              <a:rPr sz="1000" i="1" spc="-20" dirty="0">
                <a:solidFill>
                  <a:srgbClr val="212121"/>
                </a:solidFill>
                <a:latin typeface="Plus Jakarta Sans" pitchFamily="2" charset="77"/>
                <a:cs typeface="Plus Jakarta Sans" pitchFamily="2" charset="77"/>
              </a:rPr>
              <a:t> </a:t>
            </a:r>
            <a:r>
              <a:rPr sz="1000" i="1" dirty="0">
                <a:solidFill>
                  <a:srgbClr val="212121"/>
                </a:solidFill>
                <a:latin typeface="Plus Jakarta Sans" pitchFamily="2" charset="77"/>
                <a:cs typeface="Plus Jakarta Sans" pitchFamily="2" charset="77"/>
              </a:rPr>
              <a:t>que</a:t>
            </a:r>
            <a:r>
              <a:rPr sz="1000" i="1" spc="-20" dirty="0">
                <a:solidFill>
                  <a:srgbClr val="212121"/>
                </a:solidFill>
                <a:latin typeface="Plus Jakarta Sans" pitchFamily="2" charset="77"/>
                <a:cs typeface="Plus Jakarta Sans" pitchFamily="2" charset="77"/>
              </a:rPr>
              <a:t> </a:t>
            </a:r>
            <a:r>
              <a:rPr sz="1000" i="1" dirty="0">
                <a:solidFill>
                  <a:srgbClr val="212121"/>
                </a:solidFill>
                <a:latin typeface="Plus Jakarta Sans" pitchFamily="2" charset="77"/>
                <a:cs typeface="Plus Jakarta Sans" pitchFamily="2" charset="77"/>
              </a:rPr>
              <a:t>cada</a:t>
            </a:r>
            <a:r>
              <a:rPr sz="1000" i="1" spc="-20" dirty="0">
                <a:solidFill>
                  <a:srgbClr val="212121"/>
                </a:solidFill>
                <a:latin typeface="Plus Jakarta Sans" pitchFamily="2" charset="77"/>
                <a:cs typeface="Plus Jakarta Sans" pitchFamily="2" charset="77"/>
              </a:rPr>
              <a:t> </a:t>
            </a:r>
            <a:r>
              <a:rPr sz="1000" i="1" spc="-10" dirty="0">
                <a:solidFill>
                  <a:srgbClr val="212121"/>
                </a:solidFill>
                <a:latin typeface="Plus Jakarta Sans" pitchFamily="2" charset="77"/>
                <a:cs typeface="Plus Jakarta Sans" pitchFamily="2" charset="77"/>
              </a:rPr>
              <a:t>área</a:t>
            </a:r>
            <a:r>
              <a:rPr sz="1000" i="1" spc="-15" dirty="0">
                <a:solidFill>
                  <a:srgbClr val="212121"/>
                </a:solidFill>
                <a:latin typeface="Plus Jakarta Sans" pitchFamily="2" charset="77"/>
                <a:cs typeface="Plus Jakarta Sans" pitchFamily="2" charset="77"/>
              </a:rPr>
              <a:t> </a:t>
            </a:r>
            <a:r>
              <a:rPr sz="1000" i="1" dirty="0">
                <a:solidFill>
                  <a:srgbClr val="212121"/>
                </a:solidFill>
                <a:latin typeface="Plus Jakarta Sans" pitchFamily="2" charset="77"/>
                <a:cs typeface="Plus Jakarta Sans" pitchFamily="2" charset="77"/>
              </a:rPr>
              <a:t>tem</a:t>
            </a:r>
            <a:r>
              <a:rPr sz="1000" i="1" spc="-20" dirty="0">
                <a:solidFill>
                  <a:srgbClr val="212121"/>
                </a:solidFill>
                <a:latin typeface="Plus Jakarta Sans" pitchFamily="2" charset="77"/>
                <a:cs typeface="Plus Jakarta Sans" pitchFamily="2" charset="77"/>
              </a:rPr>
              <a:t> </a:t>
            </a:r>
            <a:r>
              <a:rPr sz="1000" i="1" dirty="0">
                <a:solidFill>
                  <a:srgbClr val="212121"/>
                </a:solidFill>
                <a:latin typeface="Plus Jakarta Sans" pitchFamily="2" charset="77"/>
                <a:cs typeface="Plus Jakarta Sans" pitchFamily="2" charset="77"/>
              </a:rPr>
              <a:t>sua</a:t>
            </a:r>
            <a:r>
              <a:rPr sz="1000" i="1" spc="-20" dirty="0">
                <a:solidFill>
                  <a:srgbClr val="212121"/>
                </a:solidFill>
                <a:latin typeface="Plus Jakarta Sans" pitchFamily="2" charset="77"/>
                <a:cs typeface="Plus Jakarta Sans" pitchFamily="2" charset="77"/>
              </a:rPr>
              <a:t> </a:t>
            </a:r>
            <a:r>
              <a:rPr sz="1000" i="1" dirty="0">
                <a:solidFill>
                  <a:srgbClr val="212121"/>
                </a:solidFill>
                <a:latin typeface="Plus Jakarta Sans" pitchFamily="2" charset="77"/>
                <a:cs typeface="Plus Jakarta Sans" pitchFamily="2" charset="77"/>
              </a:rPr>
              <a:t>própria</a:t>
            </a:r>
            <a:r>
              <a:rPr sz="1000" i="1" spc="-15" dirty="0">
                <a:solidFill>
                  <a:srgbClr val="212121"/>
                </a:solidFill>
                <a:latin typeface="Plus Jakarta Sans" pitchFamily="2" charset="77"/>
                <a:cs typeface="Plus Jakarta Sans" pitchFamily="2" charset="77"/>
              </a:rPr>
              <a:t> </a:t>
            </a:r>
            <a:r>
              <a:rPr sz="1000" i="1" spc="-10" dirty="0">
                <a:solidFill>
                  <a:srgbClr val="212121"/>
                </a:solidFill>
                <a:latin typeface="Plus Jakarta Sans" pitchFamily="2" charset="77"/>
                <a:cs typeface="Plus Jakarta Sans" pitchFamily="2" charset="77"/>
              </a:rPr>
              <a:t>pressão,</a:t>
            </a:r>
            <a:r>
              <a:rPr sz="1000" i="1" spc="-20" dirty="0">
                <a:solidFill>
                  <a:srgbClr val="212121"/>
                </a:solidFill>
                <a:latin typeface="Plus Jakarta Sans" pitchFamily="2" charset="77"/>
                <a:cs typeface="Plus Jakarta Sans" pitchFamily="2" charset="77"/>
              </a:rPr>
              <a:t> </a:t>
            </a:r>
            <a:r>
              <a:rPr sz="1000" i="1" dirty="0">
                <a:solidFill>
                  <a:srgbClr val="212121"/>
                </a:solidFill>
                <a:latin typeface="Plus Jakarta Sans" pitchFamily="2" charset="77"/>
                <a:cs typeface="Plus Jakarta Sans" pitchFamily="2" charset="77"/>
              </a:rPr>
              <a:t>sua</a:t>
            </a:r>
            <a:r>
              <a:rPr sz="1000" i="1" spc="-20" dirty="0">
                <a:solidFill>
                  <a:srgbClr val="212121"/>
                </a:solidFill>
                <a:latin typeface="Plus Jakarta Sans" pitchFamily="2" charset="77"/>
                <a:cs typeface="Plus Jakarta Sans" pitchFamily="2" charset="77"/>
              </a:rPr>
              <a:t> </a:t>
            </a:r>
            <a:r>
              <a:rPr sz="1000" i="1" dirty="0">
                <a:solidFill>
                  <a:srgbClr val="212121"/>
                </a:solidFill>
                <a:latin typeface="Plus Jakarta Sans" pitchFamily="2" charset="77"/>
                <a:cs typeface="Plus Jakarta Sans" pitchFamily="2" charset="77"/>
              </a:rPr>
              <a:t>meta</a:t>
            </a:r>
            <a:r>
              <a:rPr sz="1000" i="1" spc="-15" dirty="0">
                <a:solidFill>
                  <a:srgbClr val="212121"/>
                </a:solidFill>
                <a:latin typeface="Plus Jakarta Sans" pitchFamily="2" charset="77"/>
                <a:cs typeface="Plus Jakarta Sans" pitchFamily="2" charset="77"/>
              </a:rPr>
              <a:t> </a:t>
            </a:r>
            <a:r>
              <a:rPr sz="1000" i="1" dirty="0">
                <a:solidFill>
                  <a:srgbClr val="212121"/>
                </a:solidFill>
                <a:latin typeface="Plus Jakarta Sans" pitchFamily="2" charset="77"/>
                <a:cs typeface="Plus Jakarta Sans" pitchFamily="2" charset="77"/>
              </a:rPr>
              <a:t>e</a:t>
            </a:r>
            <a:r>
              <a:rPr sz="1000" i="1" spc="-20" dirty="0">
                <a:solidFill>
                  <a:srgbClr val="212121"/>
                </a:solidFill>
                <a:latin typeface="Plus Jakarta Sans" pitchFamily="2" charset="77"/>
                <a:cs typeface="Plus Jakarta Sans" pitchFamily="2" charset="77"/>
              </a:rPr>
              <a:t> </a:t>
            </a:r>
            <a:r>
              <a:rPr sz="1000" i="1" dirty="0">
                <a:solidFill>
                  <a:srgbClr val="212121"/>
                </a:solidFill>
                <a:latin typeface="Plus Jakarta Sans" pitchFamily="2" charset="77"/>
                <a:cs typeface="Plus Jakarta Sans" pitchFamily="2" charset="77"/>
              </a:rPr>
              <a:t>seu</a:t>
            </a:r>
            <a:r>
              <a:rPr sz="1000" i="1" spc="-20" dirty="0">
                <a:solidFill>
                  <a:srgbClr val="212121"/>
                </a:solidFill>
                <a:latin typeface="Plus Jakarta Sans" pitchFamily="2" charset="77"/>
                <a:cs typeface="Plus Jakarta Sans" pitchFamily="2" charset="77"/>
              </a:rPr>
              <a:t> </a:t>
            </a:r>
            <a:r>
              <a:rPr sz="1000" i="1" dirty="0">
                <a:solidFill>
                  <a:srgbClr val="212121"/>
                </a:solidFill>
                <a:latin typeface="Plus Jakarta Sans" pitchFamily="2" charset="77"/>
                <a:cs typeface="Plus Jakarta Sans" pitchFamily="2" charset="77"/>
              </a:rPr>
              <a:t>jeito</a:t>
            </a:r>
            <a:r>
              <a:rPr sz="1000" i="1" spc="-15" dirty="0">
                <a:solidFill>
                  <a:srgbClr val="212121"/>
                </a:solidFill>
                <a:latin typeface="Plus Jakarta Sans" pitchFamily="2" charset="77"/>
                <a:cs typeface="Plus Jakarta Sans" pitchFamily="2" charset="77"/>
              </a:rPr>
              <a:t> </a:t>
            </a:r>
            <a:r>
              <a:rPr sz="1000" i="1" dirty="0">
                <a:solidFill>
                  <a:srgbClr val="212121"/>
                </a:solidFill>
                <a:latin typeface="Plus Jakarta Sans" pitchFamily="2" charset="77"/>
                <a:cs typeface="Plus Jakarta Sans" pitchFamily="2" charset="77"/>
              </a:rPr>
              <a:t>de</a:t>
            </a:r>
            <a:r>
              <a:rPr sz="1000" i="1" spc="-20" dirty="0">
                <a:solidFill>
                  <a:srgbClr val="212121"/>
                </a:solidFill>
                <a:latin typeface="Plus Jakarta Sans" pitchFamily="2" charset="77"/>
                <a:cs typeface="Plus Jakarta Sans" pitchFamily="2" charset="77"/>
              </a:rPr>
              <a:t> trabalhar, </a:t>
            </a:r>
            <a:r>
              <a:rPr sz="1000" i="1" dirty="0">
                <a:solidFill>
                  <a:srgbClr val="212121"/>
                </a:solidFill>
                <a:latin typeface="Plus Jakarta Sans" pitchFamily="2" charset="77"/>
                <a:cs typeface="Plus Jakarta Sans" pitchFamily="2" charset="77"/>
              </a:rPr>
              <a:t>não</a:t>
            </a:r>
            <a:r>
              <a:rPr sz="1000" i="1" spc="-15" dirty="0">
                <a:solidFill>
                  <a:srgbClr val="212121"/>
                </a:solidFill>
                <a:latin typeface="Plus Jakarta Sans" pitchFamily="2" charset="77"/>
                <a:cs typeface="Plus Jakarta Sans" pitchFamily="2" charset="77"/>
              </a:rPr>
              <a:t> </a:t>
            </a:r>
            <a:r>
              <a:rPr sz="1000" i="1" dirty="0">
                <a:solidFill>
                  <a:srgbClr val="212121"/>
                </a:solidFill>
                <a:latin typeface="Plus Jakarta Sans" pitchFamily="2" charset="77"/>
                <a:cs typeface="Plus Jakarta Sans" pitchFamily="2" charset="77"/>
              </a:rPr>
              <a:t>só</a:t>
            </a:r>
            <a:r>
              <a:rPr sz="1000" i="1" spc="-20" dirty="0">
                <a:solidFill>
                  <a:srgbClr val="212121"/>
                </a:solidFill>
                <a:latin typeface="Plus Jakarta Sans" pitchFamily="2" charset="77"/>
                <a:cs typeface="Plus Jakarta Sans" pitchFamily="2" charset="77"/>
              </a:rPr>
              <a:t> </a:t>
            </a:r>
            <a:r>
              <a:rPr sz="1000" i="1" dirty="0">
                <a:solidFill>
                  <a:srgbClr val="212121"/>
                </a:solidFill>
                <a:latin typeface="Plus Jakarta Sans" pitchFamily="2" charset="77"/>
                <a:cs typeface="Plus Jakarta Sans" pitchFamily="2" charset="77"/>
              </a:rPr>
              <a:t>o</a:t>
            </a:r>
            <a:r>
              <a:rPr sz="1000" i="1" spc="-20" dirty="0">
                <a:solidFill>
                  <a:srgbClr val="212121"/>
                </a:solidFill>
                <a:latin typeface="Plus Jakarta Sans" pitchFamily="2" charset="77"/>
                <a:cs typeface="Plus Jakarta Sans" pitchFamily="2" charset="77"/>
              </a:rPr>
              <a:t> </a:t>
            </a:r>
            <a:r>
              <a:rPr sz="1000" i="1" dirty="0">
                <a:solidFill>
                  <a:srgbClr val="212121"/>
                </a:solidFill>
                <a:latin typeface="Plus Jakarta Sans" pitchFamily="2" charset="77"/>
                <a:cs typeface="Plus Jakarta Sans" pitchFamily="2" charset="77"/>
              </a:rPr>
              <a:t>meu</a:t>
            </a:r>
            <a:r>
              <a:rPr sz="1000" i="1" spc="-15" dirty="0">
                <a:solidFill>
                  <a:srgbClr val="212121"/>
                </a:solidFill>
                <a:latin typeface="Plus Jakarta Sans" pitchFamily="2" charset="77"/>
                <a:cs typeface="Plus Jakarta Sans" pitchFamily="2" charset="77"/>
              </a:rPr>
              <a:t> </a:t>
            </a:r>
            <a:r>
              <a:rPr sz="1000" i="1" spc="-10" dirty="0" err="1">
                <a:solidFill>
                  <a:srgbClr val="212121"/>
                </a:solidFill>
                <a:latin typeface="Plus Jakarta Sans" pitchFamily="2" charset="77"/>
                <a:cs typeface="Plus Jakarta Sans" pitchFamily="2" charset="77"/>
              </a:rPr>
              <a:t>setor</a:t>
            </a:r>
            <a:r>
              <a:rPr sz="1000" i="1" spc="-10" dirty="0">
                <a:solidFill>
                  <a:srgbClr val="212121"/>
                </a:solidFill>
                <a:latin typeface="Plus Jakarta Sans" pitchFamily="2" charset="77"/>
                <a:cs typeface="Plus Jakarta Sans" pitchFamily="2" charset="77"/>
              </a:rPr>
              <a:t>.</a:t>
            </a:r>
            <a:endParaRPr lang="pt-BR" sz="1000" i="1" spc="-10" dirty="0">
              <a:solidFill>
                <a:srgbClr val="212121"/>
              </a:solidFill>
              <a:latin typeface="Plus Jakarta Sans" pitchFamily="2" charset="77"/>
              <a:cs typeface="Plus Jakarta Sans" pitchFamily="2" charset="77"/>
            </a:endParaRPr>
          </a:p>
          <a:p>
            <a:pPr marL="142875" algn="just">
              <a:lnSpc>
                <a:spcPct val="100000"/>
              </a:lnSpc>
              <a:spcBef>
                <a:spcPts val="254"/>
              </a:spcBef>
            </a:pPr>
            <a:endParaRPr sz="1000" dirty="0">
              <a:latin typeface="Plus Jakarta Sans" pitchFamily="2" charset="77"/>
              <a:cs typeface="Plus Jakarta Sans" pitchFamily="2" charset="77"/>
            </a:endParaRPr>
          </a:p>
          <a:p>
            <a:pPr marL="142875" algn="just">
              <a:lnSpc>
                <a:spcPct val="100000"/>
              </a:lnSpc>
              <a:spcBef>
                <a:spcPts val="350"/>
              </a:spcBef>
            </a:pPr>
            <a:r>
              <a:rPr sz="900" b="1" dirty="0">
                <a:solidFill>
                  <a:srgbClr val="97001C"/>
                </a:solidFill>
                <a:latin typeface="Plus Jakarta Sans" pitchFamily="2" charset="77"/>
                <a:cs typeface="Plus Jakarta Sans" pitchFamily="2" charset="77"/>
              </a:rPr>
              <a:t>PRA</a:t>
            </a:r>
            <a:r>
              <a:rPr sz="900" b="1" spc="-25" dirty="0">
                <a:solidFill>
                  <a:srgbClr val="97001C"/>
                </a:solidFill>
                <a:latin typeface="Plus Jakarta Sans" pitchFamily="2" charset="77"/>
                <a:cs typeface="Plus Jakarta Sans" pitchFamily="2" charset="77"/>
              </a:rPr>
              <a:t> </a:t>
            </a:r>
            <a:r>
              <a:rPr sz="900" b="1" dirty="0">
                <a:solidFill>
                  <a:srgbClr val="97001C"/>
                </a:solidFill>
                <a:latin typeface="Plus Jakarta Sans" pitchFamily="2" charset="77"/>
                <a:cs typeface="Plus Jakarta Sans" pitchFamily="2" charset="77"/>
              </a:rPr>
              <a:t>PENSAR:</a:t>
            </a:r>
            <a:r>
              <a:rPr sz="900" b="1" spc="-20" dirty="0">
                <a:solidFill>
                  <a:srgbClr val="97001C"/>
                </a:solidFill>
                <a:latin typeface="Plus Jakarta Sans" pitchFamily="2" charset="77"/>
                <a:cs typeface="Plus Jakarta Sans" pitchFamily="2" charset="77"/>
              </a:rPr>
              <a:t> </a:t>
            </a:r>
            <a:r>
              <a:rPr sz="1000" dirty="0">
                <a:solidFill>
                  <a:srgbClr val="212121"/>
                </a:solidFill>
                <a:latin typeface="Plus Jakarta Sans" pitchFamily="2" charset="77"/>
                <a:cs typeface="Plus Jakarta Sans" pitchFamily="2" charset="77"/>
              </a:rPr>
              <a:t>Que</a:t>
            </a:r>
            <a:r>
              <a:rPr sz="1000" spc="-25" dirty="0">
                <a:solidFill>
                  <a:srgbClr val="212121"/>
                </a:solidFill>
                <a:latin typeface="Plus Jakarta Sans" pitchFamily="2" charset="77"/>
                <a:cs typeface="Plus Jakarta Sans" pitchFamily="2" charset="77"/>
              </a:rPr>
              <a:t> </a:t>
            </a:r>
            <a:r>
              <a:rPr sz="1000" dirty="0">
                <a:solidFill>
                  <a:srgbClr val="212121"/>
                </a:solidFill>
                <a:latin typeface="Plus Jakarta Sans" pitchFamily="2" charset="77"/>
                <a:cs typeface="Plus Jakarta Sans" pitchFamily="2" charset="77"/>
              </a:rPr>
              <a:t>área</a:t>
            </a:r>
            <a:r>
              <a:rPr sz="1000" spc="-25" dirty="0">
                <a:solidFill>
                  <a:srgbClr val="212121"/>
                </a:solidFill>
                <a:latin typeface="Plus Jakarta Sans" pitchFamily="2" charset="77"/>
                <a:cs typeface="Plus Jakarta Sans" pitchFamily="2" charset="77"/>
              </a:rPr>
              <a:t> </a:t>
            </a:r>
            <a:r>
              <a:rPr sz="1000" dirty="0">
                <a:solidFill>
                  <a:srgbClr val="212121"/>
                </a:solidFill>
                <a:latin typeface="Plus Jakarta Sans" pitchFamily="2" charset="77"/>
                <a:cs typeface="Plus Jakarta Sans" pitchFamily="2" charset="77"/>
              </a:rPr>
              <a:t>da</a:t>
            </a:r>
            <a:r>
              <a:rPr sz="1000" spc="-30" dirty="0">
                <a:solidFill>
                  <a:srgbClr val="212121"/>
                </a:solidFill>
                <a:latin typeface="Plus Jakarta Sans" pitchFamily="2" charset="77"/>
                <a:cs typeface="Plus Jakarta Sans" pitchFamily="2" charset="77"/>
              </a:rPr>
              <a:t> </a:t>
            </a:r>
            <a:r>
              <a:rPr sz="1000" spc="-10" dirty="0">
                <a:solidFill>
                  <a:srgbClr val="212121"/>
                </a:solidFill>
                <a:latin typeface="Plus Jakarta Sans" pitchFamily="2" charset="77"/>
                <a:cs typeface="Plus Jakarta Sans" pitchFamily="2" charset="77"/>
              </a:rPr>
              <a:t>empresa</a:t>
            </a:r>
            <a:r>
              <a:rPr sz="1000" spc="-25" dirty="0">
                <a:solidFill>
                  <a:srgbClr val="212121"/>
                </a:solidFill>
                <a:latin typeface="Plus Jakarta Sans" pitchFamily="2" charset="77"/>
                <a:cs typeface="Plus Jakarta Sans" pitchFamily="2" charset="77"/>
              </a:rPr>
              <a:t> </a:t>
            </a:r>
            <a:r>
              <a:rPr sz="1000" dirty="0">
                <a:solidFill>
                  <a:srgbClr val="212121"/>
                </a:solidFill>
                <a:latin typeface="Plus Jakarta Sans" pitchFamily="2" charset="77"/>
                <a:cs typeface="Plus Jakarta Sans" pitchFamily="2" charset="77"/>
              </a:rPr>
              <a:t>eu</a:t>
            </a:r>
            <a:r>
              <a:rPr sz="1000" spc="-30" dirty="0">
                <a:solidFill>
                  <a:srgbClr val="212121"/>
                </a:solidFill>
                <a:latin typeface="Plus Jakarta Sans" pitchFamily="2" charset="77"/>
                <a:cs typeface="Plus Jakarta Sans" pitchFamily="2" charset="77"/>
              </a:rPr>
              <a:t> </a:t>
            </a:r>
            <a:r>
              <a:rPr sz="1000" dirty="0">
                <a:solidFill>
                  <a:srgbClr val="212121"/>
                </a:solidFill>
                <a:latin typeface="Plus Jakarta Sans" pitchFamily="2" charset="77"/>
                <a:cs typeface="Plus Jakarta Sans" pitchFamily="2" charset="77"/>
              </a:rPr>
              <a:t>conheço</a:t>
            </a:r>
            <a:r>
              <a:rPr sz="1000" spc="-25" dirty="0">
                <a:solidFill>
                  <a:srgbClr val="212121"/>
                </a:solidFill>
                <a:latin typeface="Plus Jakarta Sans" pitchFamily="2" charset="77"/>
                <a:cs typeface="Plus Jakarta Sans" pitchFamily="2" charset="77"/>
              </a:rPr>
              <a:t> </a:t>
            </a:r>
            <a:r>
              <a:rPr sz="1000" dirty="0">
                <a:solidFill>
                  <a:srgbClr val="212121"/>
                </a:solidFill>
                <a:latin typeface="Plus Jakarta Sans" pitchFamily="2" charset="77"/>
                <a:cs typeface="Plus Jakarta Sans" pitchFamily="2" charset="77"/>
              </a:rPr>
              <a:t>menos</a:t>
            </a:r>
            <a:r>
              <a:rPr sz="1000" spc="-25" dirty="0">
                <a:solidFill>
                  <a:srgbClr val="212121"/>
                </a:solidFill>
                <a:latin typeface="Plus Jakarta Sans" pitchFamily="2" charset="77"/>
                <a:cs typeface="Plus Jakarta Sans" pitchFamily="2" charset="77"/>
              </a:rPr>
              <a:t> </a:t>
            </a:r>
            <a:r>
              <a:rPr sz="1000" dirty="0">
                <a:solidFill>
                  <a:srgbClr val="212121"/>
                </a:solidFill>
                <a:latin typeface="Plus Jakarta Sans" pitchFamily="2" charset="77"/>
                <a:cs typeface="Plus Jakarta Sans" pitchFamily="2" charset="77"/>
              </a:rPr>
              <a:t>o</a:t>
            </a:r>
            <a:r>
              <a:rPr sz="1000" spc="-30" dirty="0">
                <a:solidFill>
                  <a:srgbClr val="212121"/>
                </a:solidFill>
                <a:latin typeface="Plus Jakarta Sans" pitchFamily="2" charset="77"/>
                <a:cs typeface="Plus Jakarta Sans" pitchFamily="2" charset="77"/>
              </a:rPr>
              <a:t> </a:t>
            </a:r>
            <a:r>
              <a:rPr sz="1000" dirty="0">
                <a:solidFill>
                  <a:srgbClr val="212121"/>
                </a:solidFill>
                <a:latin typeface="Plus Jakarta Sans" pitchFamily="2" charset="77"/>
                <a:cs typeface="Plus Jakarta Sans" pitchFamily="2" charset="77"/>
              </a:rPr>
              <a:t>dia</a:t>
            </a:r>
            <a:r>
              <a:rPr sz="1000" spc="-25" dirty="0">
                <a:solidFill>
                  <a:srgbClr val="212121"/>
                </a:solidFill>
                <a:latin typeface="Plus Jakarta Sans" pitchFamily="2" charset="77"/>
                <a:cs typeface="Plus Jakarta Sans" pitchFamily="2" charset="77"/>
              </a:rPr>
              <a:t> </a:t>
            </a:r>
            <a:r>
              <a:rPr sz="1000" dirty="0">
                <a:solidFill>
                  <a:srgbClr val="212121"/>
                </a:solidFill>
                <a:latin typeface="Plus Jakarta Sans" pitchFamily="2" charset="77"/>
                <a:cs typeface="Plus Jakarta Sans" pitchFamily="2" charset="77"/>
              </a:rPr>
              <a:t>a</a:t>
            </a:r>
            <a:r>
              <a:rPr sz="1000" spc="-25" dirty="0">
                <a:solidFill>
                  <a:srgbClr val="212121"/>
                </a:solidFill>
                <a:latin typeface="Plus Jakarta Sans" pitchFamily="2" charset="77"/>
                <a:cs typeface="Plus Jakarta Sans" pitchFamily="2" charset="77"/>
              </a:rPr>
              <a:t> </a:t>
            </a:r>
            <a:r>
              <a:rPr sz="1000" dirty="0">
                <a:solidFill>
                  <a:srgbClr val="212121"/>
                </a:solidFill>
                <a:latin typeface="Plus Jakarta Sans" pitchFamily="2" charset="77"/>
                <a:cs typeface="Plus Jakarta Sans" pitchFamily="2" charset="77"/>
              </a:rPr>
              <a:t>dia</a:t>
            </a:r>
            <a:r>
              <a:rPr sz="1000" spc="-30" dirty="0">
                <a:solidFill>
                  <a:srgbClr val="212121"/>
                </a:solidFill>
                <a:latin typeface="Plus Jakarta Sans" pitchFamily="2" charset="77"/>
                <a:cs typeface="Plus Jakarta Sans" pitchFamily="2" charset="77"/>
              </a:rPr>
              <a:t> </a:t>
            </a:r>
            <a:r>
              <a:rPr sz="1000" dirty="0">
                <a:solidFill>
                  <a:srgbClr val="212121"/>
                </a:solidFill>
                <a:latin typeface="Plus Jakarta Sans" pitchFamily="2" charset="77"/>
                <a:cs typeface="Plus Jakarta Sans" pitchFamily="2" charset="77"/>
              </a:rPr>
              <a:t>e,</a:t>
            </a:r>
            <a:r>
              <a:rPr sz="1000" spc="-25" dirty="0">
                <a:solidFill>
                  <a:srgbClr val="212121"/>
                </a:solidFill>
                <a:latin typeface="Plus Jakarta Sans" pitchFamily="2" charset="77"/>
                <a:cs typeface="Plus Jakarta Sans" pitchFamily="2" charset="77"/>
              </a:rPr>
              <a:t> </a:t>
            </a:r>
            <a:r>
              <a:rPr sz="1000" dirty="0">
                <a:solidFill>
                  <a:srgbClr val="212121"/>
                </a:solidFill>
                <a:latin typeface="Plus Jakarta Sans" pitchFamily="2" charset="77"/>
                <a:cs typeface="Plus Jakarta Sans" pitchFamily="2" charset="77"/>
              </a:rPr>
              <a:t>talvez</a:t>
            </a:r>
            <a:r>
              <a:rPr sz="1000" spc="-30" dirty="0">
                <a:solidFill>
                  <a:srgbClr val="212121"/>
                </a:solidFill>
                <a:latin typeface="Plus Jakarta Sans" pitchFamily="2" charset="77"/>
                <a:cs typeface="Plus Jakarta Sans" pitchFamily="2" charset="77"/>
              </a:rPr>
              <a:t> </a:t>
            </a:r>
            <a:r>
              <a:rPr sz="1000" dirty="0">
                <a:solidFill>
                  <a:srgbClr val="212121"/>
                </a:solidFill>
                <a:latin typeface="Plus Jakarta Sans" pitchFamily="2" charset="77"/>
                <a:cs typeface="Plus Jakarta Sans" pitchFamily="2" charset="77"/>
              </a:rPr>
              <a:t>julgue</a:t>
            </a:r>
            <a:r>
              <a:rPr sz="1000" spc="-25" dirty="0">
                <a:solidFill>
                  <a:srgbClr val="212121"/>
                </a:solidFill>
                <a:latin typeface="Plus Jakarta Sans" pitchFamily="2" charset="77"/>
                <a:cs typeface="Plus Jakarta Sans" pitchFamily="2" charset="77"/>
              </a:rPr>
              <a:t> </a:t>
            </a:r>
            <a:r>
              <a:rPr sz="1000" dirty="0">
                <a:solidFill>
                  <a:srgbClr val="212121"/>
                </a:solidFill>
                <a:latin typeface="Plus Jakarta Sans" pitchFamily="2" charset="77"/>
                <a:cs typeface="Plus Jakarta Sans" pitchFamily="2" charset="77"/>
              </a:rPr>
              <a:t>rápido</a:t>
            </a:r>
            <a:r>
              <a:rPr sz="1000" spc="-25" dirty="0">
                <a:solidFill>
                  <a:srgbClr val="212121"/>
                </a:solidFill>
                <a:latin typeface="Plus Jakarta Sans" pitchFamily="2" charset="77"/>
                <a:cs typeface="Plus Jakarta Sans" pitchFamily="2" charset="77"/>
              </a:rPr>
              <a:t> </a:t>
            </a:r>
            <a:r>
              <a:rPr sz="1000" spc="-10" dirty="0" err="1">
                <a:solidFill>
                  <a:srgbClr val="212121"/>
                </a:solidFill>
                <a:latin typeface="Plus Jakarta Sans" pitchFamily="2" charset="77"/>
                <a:cs typeface="Plus Jakarta Sans" pitchFamily="2" charset="77"/>
              </a:rPr>
              <a:t>demais</a:t>
            </a:r>
            <a:r>
              <a:rPr sz="1000" spc="-10" dirty="0">
                <a:solidFill>
                  <a:srgbClr val="212121"/>
                </a:solidFill>
                <a:latin typeface="Plus Jakarta Sans" pitchFamily="2" charset="77"/>
                <a:cs typeface="Plus Jakarta Sans" pitchFamily="2" charset="77"/>
              </a:rPr>
              <a:t>?</a:t>
            </a:r>
            <a:endParaRPr lang="pt-BR" sz="1000" spc="-10" dirty="0">
              <a:solidFill>
                <a:srgbClr val="212121"/>
              </a:solidFill>
              <a:latin typeface="Plus Jakarta Sans" pitchFamily="2" charset="77"/>
              <a:cs typeface="Plus Jakarta Sans" pitchFamily="2" charset="77"/>
            </a:endParaRPr>
          </a:p>
          <a:p>
            <a:pPr marL="142875" algn="just">
              <a:lnSpc>
                <a:spcPct val="100000"/>
              </a:lnSpc>
              <a:spcBef>
                <a:spcPts val="350"/>
              </a:spcBef>
            </a:pPr>
            <a:endParaRPr sz="1000" dirty="0">
              <a:latin typeface="Plus Jakarta Sans" pitchFamily="2" charset="77"/>
              <a:cs typeface="Plus Jakarta Sans" pitchFamily="2" charset="77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51226" y="7413624"/>
            <a:ext cx="6477000" cy="1368965"/>
          </a:xfrm>
          <a:prstGeom prst="rect">
            <a:avLst/>
          </a:prstGeom>
          <a:ln w="12700">
            <a:solidFill>
              <a:srgbClr val="97001C"/>
            </a:solidFill>
          </a:ln>
        </p:spPr>
        <p:txBody>
          <a:bodyPr vert="horz" wrap="square" lIns="0" tIns="100965" rIns="0" bIns="0" rtlCol="0">
            <a:spAutoFit/>
          </a:bodyPr>
          <a:lstStyle/>
          <a:p>
            <a:pPr marL="142875" algn="just">
              <a:lnSpc>
                <a:spcPct val="100000"/>
              </a:lnSpc>
              <a:spcBef>
                <a:spcPts val="795"/>
              </a:spcBef>
            </a:pPr>
            <a:r>
              <a:rPr sz="1200" b="1" dirty="0">
                <a:solidFill>
                  <a:srgbClr val="97001C"/>
                </a:solidFill>
                <a:latin typeface="Plus Jakarta Sans" pitchFamily="2" charset="77"/>
                <a:cs typeface="Plus Jakarta Sans" pitchFamily="2" charset="77"/>
              </a:rPr>
              <a:t>4</a:t>
            </a:r>
            <a:r>
              <a:rPr sz="1200" b="1" spc="300" dirty="0">
                <a:solidFill>
                  <a:srgbClr val="97001C"/>
                </a:solidFill>
                <a:latin typeface="Plus Jakarta Sans" pitchFamily="2" charset="77"/>
                <a:cs typeface="Plus Jakarta Sans" pitchFamily="2" charset="77"/>
              </a:rPr>
              <a:t> </a:t>
            </a:r>
            <a:r>
              <a:rPr sz="1200" b="1" spc="-10" dirty="0" err="1">
                <a:solidFill>
                  <a:srgbClr val="97001C"/>
                </a:solidFill>
                <a:latin typeface="Plus Jakarta Sans" pitchFamily="2" charset="77"/>
                <a:cs typeface="Plus Jakarta Sans" pitchFamily="2" charset="77"/>
              </a:rPr>
              <a:t>Comunicação</a:t>
            </a:r>
            <a:endParaRPr lang="pt-BR" sz="1200" b="1" spc="-10" dirty="0">
              <a:solidFill>
                <a:srgbClr val="97001C"/>
              </a:solidFill>
              <a:latin typeface="Plus Jakarta Sans" pitchFamily="2" charset="77"/>
              <a:cs typeface="Plus Jakarta Sans" pitchFamily="2" charset="77"/>
            </a:endParaRPr>
          </a:p>
          <a:p>
            <a:pPr marL="142875" algn="just">
              <a:lnSpc>
                <a:spcPct val="100000"/>
              </a:lnSpc>
              <a:spcBef>
                <a:spcPts val="795"/>
              </a:spcBef>
            </a:pPr>
            <a:endParaRPr sz="1200" dirty="0">
              <a:latin typeface="Plus Jakarta Sans" pitchFamily="2" charset="77"/>
              <a:cs typeface="Plus Jakarta Sans" pitchFamily="2" charset="77"/>
            </a:endParaRPr>
          </a:p>
          <a:p>
            <a:pPr marL="142875" algn="just">
              <a:lnSpc>
                <a:spcPct val="100000"/>
              </a:lnSpc>
              <a:spcBef>
                <a:spcPts val="254"/>
              </a:spcBef>
            </a:pPr>
            <a:r>
              <a:rPr sz="1000" i="1" dirty="0">
                <a:solidFill>
                  <a:srgbClr val="212121"/>
                </a:solidFill>
                <a:latin typeface="Plus Jakarta Sans" pitchFamily="2" charset="77"/>
                <a:cs typeface="Plus Jakarta Sans" pitchFamily="2" charset="77"/>
              </a:rPr>
              <a:t>Falar</a:t>
            </a:r>
            <a:r>
              <a:rPr sz="1000" i="1" spc="-20" dirty="0">
                <a:solidFill>
                  <a:srgbClr val="212121"/>
                </a:solidFill>
                <a:latin typeface="Plus Jakarta Sans" pitchFamily="2" charset="77"/>
                <a:cs typeface="Plus Jakarta Sans" pitchFamily="2" charset="77"/>
              </a:rPr>
              <a:t> </a:t>
            </a:r>
            <a:r>
              <a:rPr sz="1000" i="1" dirty="0">
                <a:solidFill>
                  <a:srgbClr val="212121"/>
                </a:solidFill>
                <a:latin typeface="Plus Jakarta Sans" pitchFamily="2" charset="77"/>
                <a:cs typeface="Plus Jakarta Sans" pitchFamily="2" charset="77"/>
              </a:rPr>
              <a:t>e</a:t>
            </a:r>
            <a:r>
              <a:rPr sz="1000" i="1" spc="-20" dirty="0">
                <a:solidFill>
                  <a:srgbClr val="212121"/>
                </a:solidFill>
                <a:latin typeface="Plus Jakarta Sans" pitchFamily="2" charset="77"/>
                <a:cs typeface="Plus Jakarta Sans" pitchFamily="2" charset="77"/>
              </a:rPr>
              <a:t> </a:t>
            </a:r>
            <a:r>
              <a:rPr sz="1000" i="1" dirty="0">
                <a:solidFill>
                  <a:srgbClr val="212121"/>
                </a:solidFill>
                <a:latin typeface="Plus Jakarta Sans" pitchFamily="2" charset="77"/>
                <a:cs typeface="Plus Jakarta Sans" pitchFamily="2" charset="77"/>
              </a:rPr>
              <a:t>ouvir</a:t>
            </a:r>
            <a:r>
              <a:rPr sz="1000" i="1" spc="-15" dirty="0">
                <a:solidFill>
                  <a:srgbClr val="212121"/>
                </a:solidFill>
                <a:latin typeface="Plus Jakarta Sans" pitchFamily="2" charset="77"/>
                <a:cs typeface="Plus Jakarta Sans" pitchFamily="2" charset="77"/>
              </a:rPr>
              <a:t> </a:t>
            </a:r>
            <a:r>
              <a:rPr sz="1000" i="1" dirty="0">
                <a:solidFill>
                  <a:srgbClr val="212121"/>
                </a:solidFill>
                <a:latin typeface="Plus Jakarta Sans" pitchFamily="2" charset="77"/>
                <a:cs typeface="Plus Jakarta Sans" pitchFamily="2" charset="77"/>
              </a:rPr>
              <a:t>de</a:t>
            </a:r>
            <a:r>
              <a:rPr sz="1000" i="1" spc="-20" dirty="0">
                <a:solidFill>
                  <a:srgbClr val="212121"/>
                </a:solidFill>
                <a:latin typeface="Plus Jakarta Sans" pitchFamily="2" charset="77"/>
                <a:cs typeface="Plus Jakarta Sans" pitchFamily="2" charset="77"/>
              </a:rPr>
              <a:t> </a:t>
            </a:r>
            <a:r>
              <a:rPr sz="1000" i="1" dirty="0">
                <a:solidFill>
                  <a:srgbClr val="212121"/>
                </a:solidFill>
                <a:latin typeface="Plus Jakarta Sans" pitchFamily="2" charset="77"/>
                <a:cs typeface="Plus Jakarta Sans" pitchFamily="2" charset="77"/>
              </a:rPr>
              <a:t>um</a:t>
            </a:r>
            <a:r>
              <a:rPr sz="1000" i="1" spc="-15" dirty="0">
                <a:solidFill>
                  <a:srgbClr val="212121"/>
                </a:solidFill>
                <a:latin typeface="Plus Jakarta Sans" pitchFamily="2" charset="77"/>
                <a:cs typeface="Plus Jakarta Sans" pitchFamily="2" charset="77"/>
              </a:rPr>
              <a:t> </a:t>
            </a:r>
            <a:r>
              <a:rPr sz="1000" i="1" dirty="0">
                <a:solidFill>
                  <a:srgbClr val="212121"/>
                </a:solidFill>
                <a:latin typeface="Plus Jakarta Sans" pitchFamily="2" charset="77"/>
                <a:cs typeface="Plus Jakarta Sans" pitchFamily="2" charset="77"/>
              </a:rPr>
              <a:t>jeito</a:t>
            </a:r>
            <a:r>
              <a:rPr sz="1000" i="1" spc="-20" dirty="0">
                <a:solidFill>
                  <a:srgbClr val="212121"/>
                </a:solidFill>
                <a:latin typeface="Plus Jakarta Sans" pitchFamily="2" charset="77"/>
                <a:cs typeface="Plus Jakarta Sans" pitchFamily="2" charset="77"/>
              </a:rPr>
              <a:t> </a:t>
            </a:r>
            <a:r>
              <a:rPr sz="1000" i="1" dirty="0">
                <a:solidFill>
                  <a:srgbClr val="212121"/>
                </a:solidFill>
                <a:latin typeface="Plus Jakarta Sans" pitchFamily="2" charset="77"/>
                <a:cs typeface="Plus Jakarta Sans" pitchFamily="2" charset="77"/>
              </a:rPr>
              <a:t>que</a:t>
            </a:r>
            <a:r>
              <a:rPr sz="1000" i="1" spc="-15" dirty="0">
                <a:solidFill>
                  <a:srgbClr val="212121"/>
                </a:solidFill>
                <a:latin typeface="Plus Jakarta Sans" pitchFamily="2" charset="77"/>
                <a:cs typeface="Plus Jakarta Sans" pitchFamily="2" charset="77"/>
              </a:rPr>
              <a:t> </a:t>
            </a:r>
            <a:r>
              <a:rPr sz="1000" i="1" dirty="0">
                <a:solidFill>
                  <a:srgbClr val="212121"/>
                </a:solidFill>
                <a:latin typeface="Plus Jakarta Sans" pitchFamily="2" charset="77"/>
                <a:cs typeface="Plus Jakarta Sans" pitchFamily="2" charset="77"/>
              </a:rPr>
              <a:t>outras</a:t>
            </a:r>
            <a:r>
              <a:rPr sz="1000" i="1" spc="-20" dirty="0">
                <a:solidFill>
                  <a:srgbClr val="212121"/>
                </a:solidFill>
                <a:latin typeface="Plus Jakarta Sans" pitchFamily="2" charset="77"/>
                <a:cs typeface="Plus Jakarta Sans" pitchFamily="2" charset="77"/>
              </a:rPr>
              <a:t> </a:t>
            </a:r>
            <a:r>
              <a:rPr sz="1000" i="1" spc="-10" dirty="0">
                <a:solidFill>
                  <a:srgbClr val="212121"/>
                </a:solidFill>
                <a:latin typeface="Plus Jakarta Sans" pitchFamily="2" charset="77"/>
                <a:cs typeface="Plus Jakarta Sans" pitchFamily="2" charset="77"/>
              </a:rPr>
              <a:t>áreas</a:t>
            </a:r>
            <a:r>
              <a:rPr sz="1000" i="1" spc="-15" dirty="0">
                <a:solidFill>
                  <a:srgbClr val="212121"/>
                </a:solidFill>
                <a:latin typeface="Plus Jakarta Sans" pitchFamily="2" charset="77"/>
                <a:cs typeface="Plus Jakarta Sans" pitchFamily="2" charset="77"/>
              </a:rPr>
              <a:t> </a:t>
            </a:r>
            <a:r>
              <a:rPr sz="1000" i="1" spc="-10" dirty="0">
                <a:solidFill>
                  <a:srgbClr val="212121"/>
                </a:solidFill>
                <a:latin typeface="Plus Jakarta Sans" pitchFamily="2" charset="77"/>
                <a:cs typeface="Plus Jakarta Sans" pitchFamily="2" charset="77"/>
              </a:rPr>
              <a:t>realmente</a:t>
            </a:r>
            <a:r>
              <a:rPr sz="1000" i="1" spc="-20" dirty="0">
                <a:solidFill>
                  <a:srgbClr val="212121"/>
                </a:solidFill>
                <a:latin typeface="Plus Jakarta Sans" pitchFamily="2" charset="77"/>
                <a:cs typeface="Plus Jakarta Sans" pitchFamily="2" charset="77"/>
              </a:rPr>
              <a:t> </a:t>
            </a:r>
            <a:r>
              <a:rPr sz="1000" i="1" spc="-10" dirty="0">
                <a:solidFill>
                  <a:srgbClr val="212121"/>
                </a:solidFill>
                <a:latin typeface="Plus Jakarta Sans" pitchFamily="2" charset="77"/>
                <a:cs typeface="Plus Jakarta Sans" pitchFamily="2" charset="77"/>
              </a:rPr>
              <a:t>entendam,</a:t>
            </a:r>
            <a:r>
              <a:rPr sz="1000" i="1" spc="-15" dirty="0">
                <a:solidFill>
                  <a:srgbClr val="212121"/>
                </a:solidFill>
                <a:latin typeface="Plus Jakarta Sans" pitchFamily="2" charset="77"/>
                <a:cs typeface="Plus Jakarta Sans" pitchFamily="2" charset="77"/>
              </a:rPr>
              <a:t> </a:t>
            </a:r>
            <a:r>
              <a:rPr sz="1000" i="1" dirty="0">
                <a:solidFill>
                  <a:srgbClr val="212121"/>
                </a:solidFill>
                <a:latin typeface="Plus Jakarta Sans" pitchFamily="2" charset="77"/>
                <a:cs typeface="Plus Jakarta Sans" pitchFamily="2" charset="77"/>
              </a:rPr>
              <a:t>não</a:t>
            </a:r>
            <a:r>
              <a:rPr sz="1000" i="1" spc="-20" dirty="0">
                <a:solidFill>
                  <a:srgbClr val="212121"/>
                </a:solidFill>
                <a:latin typeface="Plus Jakarta Sans" pitchFamily="2" charset="77"/>
                <a:cs typeface="Plus Jakarta Sans" pitchFamily="2" charset="77"/>
              </a:rPr>
              <a:t> </a:t>
            </a:r>
            <a:r>
              <a:rPr sz="1000" i="1" dirty="0">
                <a:solidFill>
                  <a:srgbClr val="212121"/>
                </a:solidFill>
                <a:latin typeface="Plus Jakarta Sans" pitchFamily="2" charset="77"/>
                <a:cs typeface="Plus Jakarta Sans" pitchFamily="2" charset="77"/>
              </a:rPr>
              <a:t>só</a:t>
            </a:r>
            <a:r>
              <a:rPr sz="1000" i="1" spc="-15" dirty="0">
                <a:solidFill>
                  <a:srgbClr val="212121"/>
                </a:solidFill>
                <a:latin typeface="Plus Jakarta Sans" pitchFamily="2" charset="77"/>
                <a:cs typeface="Plus Jakarta Sans" pitchFamily="2" charset="77"/>
              </a:rPr>
              <a:t> </a:t>
            </a:r>
            <a:r>
              <a:rPr sz="1000" i="1" dirty="0">
                <a:solidFill>
                  <a:srgbClr val="212121"/>
                </a:solidFill>
                <a:latin typeface="Plus Jakarta Sans" pitchFamily="2" charset="77"/>
                <a:cs typeface="Plus Jakarta Sans" pitchFamily="2" charset="77"/>
              </a:rPr>
              <a:t>o</a:t>
            </a:r>
            <a:r>
              <a:rPr sz="1000" i="1" spc="-20" dirty="0">
                <a:solidFill>
                  <a:srgbClr val="212121"/>
                </a:solidFill>
                <a:latin typeface="Plus Jakarta Sans" pitchFamily="2" charset="77"/>
                <a:cs typeface="Plus Jakarta Sans" pitchFamily="2" charset="77"/>
              </a:rPr>
              <a:t> </a:t>
            </a:r>
            <a:r>
              <a:rPr sz="1000" i="1" dirty="0">
                <a:solidFill>
                  <a:srgbClr val="212121"/>
                </a:solidFill>
                <a:latin typeface="Plus Jakarta Sans" pitchFamily="2" charset="77"/>
                <a:cs typeface="Plus Jakarta Sans" pitchFamily="2" charset="77"/>
              </a:rPr>
              <a:t>meu</a:t>
            </a:r>
            <a:r>
              <a:rPr sz="1000" i="1" spc="-15" dirty="0">
                <a:solidFill>
                  <a:srgbClr val="212121"/>
                </a:solidFill>
                <a:latin typeface="Plus Jakarta Sans" pitchFamily="2" charset="77"/>
                <a:cs typeface="Plus Jakarta Sans" pitchFamily="2" charset="77"/>
              </a:rPr>
              <a:t> </a:t>
            </a:r>
            <a:r>
              <a:rPr sz="1000" i="1" spc="-10" dirty="0">
                <a:solidFill>
                  <a:srgbClr val="212121"/>
                </a:solidFill>
                <a:latin typeface="Plus Jakarta Sans" pitchFamily="2" charset="77"/>
                <a:cs typeface="Plus Jakarta Sans" pitchFamily="2" charset="77"/>
              </a:rPr>
              <a:t>time.</a:t>
            </a:r>
            <a:endParaRPr lang="pt-BR" sz="1000" i="1" spc="-10" dirty="0">
              <a:solidFill>
                <a:srgbClr val="212121"/>
              </a:solidFill>
              <a:latin typeface="Plus Jakarta Sans" pitchFamily="2" charset="77"/>
              <a:cs typeface="Plus Jakarta Sans" pitchFamily="2" charset="77"/>
            </a:endParaRPr>
          </a:p>
          <a:p>
            <a:pPr marL="142875" algn="just">
              <a:lnSpc>
                <a:spcPct val="100000"/>
              </a:lnSpc>
              <a:spcBef>
                <a:spcPts val="254"/>
              </a:spcBef>
            </a:pPr>
            <a:endParaRPr sz="1000" dirty="0">
              <a:latin typeface="Plus Jakarta Sans" pitchFamily="2" charset="77"/>
              <a:cs typeface="Plus Jakarta Sans" pitchFamily="2" charset="77"/>
            </a:endParaRPr>
          </a:p>
          <a:p>
            <a:pPr marL="142875" algn="just">
              <a:lnSpc>
                <a:spcPct val="100000"/>
              </a:lnSpc>
              <a:spcBef>
                <a:spcPts val="350"/>
              </a:spcBef>
            </a:pPr>
            <a:r>
              <a:rPr sz="900" b="1" dirty="0">
                <a:solidFill>
                  <a:srgbClr val="97001C"/>
                </a:solidFill>
                <a:latin typeface="Plus Jakarta Sans" pitchFamily="2" charset="77"/>
                <a:cs typeface="Plus Jakarta Sans" pitchFamily="2" charset="77"/>
              </a:rPr>
              <a:t>PRA</a:t>
            </a:r>
            <a:r>
              <a:rPr sz="900" b="1" spc="-25" dirty="0">
                <a:solidFill>
                  <a:srgbClr val="97001C"/>
                </a:solidFill>
                <a:latin typeface="Plus Jakarta Sans" pitchFamily="2" charset="77"/>
                <a:cs typeface="Plus Jakarta Sans" pitchFamily="2" charset="77"/>
              </a:rPr>
              <a:t> </a:t>
            </a:r>
            <a:r>
              <a:rPr sz="900" b="1" dirty="0">
                <a:solidFill>
                  <a:srgbClr val="97001C"/>
                </a:solidFill>
                <a:latin typeface="Plus Jakarta Sans" pitchFamily="2" charset="77"/>
                <a:cs typeface="Plus Jakarta Sans" pitchFamily="2" charset="77"/>
              </a:rPr>
              <a:t>PENSAR</a:t>
            </a:r>
            <a:r>
              <a:rPr sz="900" b="1" dirty="0">
                <a:solidFill>
                  <a:srgbClr val="3D5C75"/>
                </a:solidFill>
                <a:latin typeface="Plus Jakarta Sans" pitchFamily="2" charset="77"/>
                <a:cs typeface="Plus Jakarta Sans" pitchFamily="2" charset="77"/>
              </a:rPr>
              <a:t>:</a:t>
            </a:r>
            <a:r>
              <a:rPr sz="900" b="1" spc="-20" dirty="0">
                <a:solidFill>
                  <a:srgbClr val="3D5C75"/>
                </a:solidFill>
                <a:latin typeface="Plus Jakarta Sans" pitchFamily="2" charset="77"/>
                <a:cs typeface="Plus Jakarta Sans" pitchFamily="2" charset="77"/>
              </a:rPr>
              <a:t> </a:t>
            </a:r>
            <a:r>
              <a:rPr sz="1000" dirty="0">
                <a:solidFill>
                  <a:srgbClr val="212121"/>
                </a:solidFill>
                <a:latin typeface="Plus Jakarta Sans" pitchFamily="2" charset="77"/>
                <a:cs typeface="Plus Jakarta Sans" pitchFamily="2" charset="77"/>
              </a:rPr>
              <a:t>O</a:t>
            </a:r>
            <a:r>
              <a:rPr sz="1000" spc="-25" dirty="0">
                <a:solidFill>
                  <a:srgbClr val="212121"/>
                </a:solidFill>
                <a:latin typeface="Plus Jakarta Sans" pitchFamily="2" charset="77"/>
                <a:cs typeface="Plus Jakarta Sans" pitchFamily="2" charset="77"/>
              </a:rPr>
              <a:t> </a:t>
            </a:r>
            <a:r>
              <a:rPr sz="1000" dirty="0">
                <a:solidFill>
                  <a:srgbClr val="212121"/>
                </a:solidFill>
                <a:latin typeface="Plus Jakarta Sans" pitchFamily="2" charset="77"/>
                <a:cs typeface="Plus Jakarta Sans" pitchFamily="2" charset="77"/>
              </a:rPr>
              <a:t>que</a:t>
            </a:r>
            <a:r>
              <a:rPr sz="1000" spc="-30" dirty="0">
                <a:solidFill>
                  <a:srgbClr val="212121"/>
                </a:solidFill>
                <a:latin typeface="Plus Jakarta Sans" pitchFamily="2" charset="77"/>
                <a:cs typeface="Plus Jakarta Sans" pitchFamily="2" charset="77"/>
              </a:rPr>
              <a:t> </a:t>
            </a:r>
            <a:r>
              <a:rPr sz="1000" dirty="0">
                <a:solidFill>
                  <a:srgbClr val="212121"/>
                </a:solidFill>
                <a:latin typeface="Plus Jakarta Sans" pitchFamily="2" charset="77"/>
                <a:cs typeface="Plus Jakarta Sans" pitchFamily="2" charset="77"/>
              </a:rPr>
              <a:t>eu</a:t>
            </a:r>
            <a:r>
              <a:rPr sz="1000" spc="-25" dirty="0">
                <a:solidFill>
                  <a:srgbClr val="212121"/>
                </a:solidFill>
                <a:latin typeface="Plus Jakarta Sans" pitchFamily="2" charset="77"/>
                <a:cs typeface="Plus Jakarta Sans" pitchFamily="2" charset="77"/>
              </a:rPr>
              <a:t> </a:t>
            </a:r>
            <a:r>
              <a:rPr sz="1000" dirty="0">
                <a:solidFill>
                  <a:srgbClr val="212121"/>
                </a:solidFill>
                <a:latin typeface="Plus Jakarta Sans" pitchFamily="2" charset="77"/>
                <a:cs typeface="Plus Jakarta Sans" pitchFamily="2" charset="77"/>
              </a:rPr>
              <a:t>poderia</a:t>
            </a:r>
            <a:r>
              <a:rPr sz="1000" spc="-30" dirty="0">
                <a:solidFill>
                  <a:srgbClr val="212121"/>
                </a:solidFill>
                <a:latin typeface="Plus Jakarta Sans" pitchFamily="2" charset="77"/>
                <a:cs typeface="Plus Jakarta Sans" pitchFamily="2" charset="77"/>
              </a:rPr>
              <a:t> </a:t>
            </a:r>
            <a:r>
              <a:rPr sz="1000" spc="-10" dirty="0">
                <a:solidFill>
                  <a:srgbClr val="212121"/>
                </a:solidFill>
                <a:latin typeface="Plus Jakarta Sans" pitchFamily="2" charset="77"/>
                <a:cs typeface="Plus Jakarta Sans" pitchFamily="2" charset="77"/>
              </a:rPr>
              <a:t>comunicar</a:t>
            </a:r>
            <a:r>
              <a:rPr sz="1000" spc="-30" dirty="0">
                <a:solidFill>
                  <a:srgbClr val="212121"/>
                </a:solidFill>
                <a:latin typeface="Plus Jakarta Sans" pitchFamily="2" charset="77"/>
                <a:cs typeface="Plus Jakarta Sans" pitchFamily="2" charset="77"/>
              </a:rPr>
              <a:t> </a:t>
            </a:r>
            <a:r>
              <a:rPr sz="1000" dirty="0">
                <a:solidFill>
                  <a:srgbClr val="212121"/>
                </a:solidFill>
                <a:latin typeface="Plus Jakarta Sans" pitchFamily="2" charset="77"/>
                <a:cs typeface="Plus Jakarta Sans" pitchFamily="2" charset="77"/>
              </a:rPr>
              <a:t>melhor</a:t>
            </a:r>
            <a:r>
              <a:rPr sz="1000" spc="-25" dirty="0">
                <a:solidFill>
                  <a:srgbClr val="212121"/>
                </a:solidFill>
                <a:latin typeface="Plus Jakarta Sans" pitchFamily="2" charset="77"/>
                <a:cs typeface="Plus Jakarta Sans" pitchFamily="2" charset="77"/>
              </a:rPr>
              <a:t> </a:t>
            </a:r>
            <a:r>
              <a:rPr sz="1000" dirty="0">
                <a:solidFill>
                  <a:srgbClr val="212121"/>
                </a:solidFill>
                <a:latin typeface="Plus Jakarta Sans" pitchFamily="2" charset="77"/>
                <a:cs typeface="Plus Jakarta Sans" pitchFamily="2" charset="77"/>
              </a:rPr>
              <a:t>para</a:t>
            </a:r>
            <a:r>
              <a:rPr sz="1000" spc="-30" dirty="0">
                <a:solidFill>
                  <a:srgbClr val="212121"/>
                </a:solidFill>
                <a:latin typeface="Plus Jakarta Sans" pitchFamily="2" charset="77"/>
                <a:cs typeface="Plus Jakarta Sans" pitchFamily="2" charset="77"/>
              </a:rPr>
              <a:t> </a:t>
            </a:r>
            <a:r>
              <a:rPr sz="1000" dirty="0">
                <a:solidFill>
                  <a:srgbClr val="212121"/>
                </a:solidFill>
                <a:latin typeface="Plus Jakarta Sans" pitchFamily="2" charset="77"/>
                <a:cs typeface="Plus Jakarta Sans" pitchFamily="2" charset="77"/>
              </a:rPr>
              <a:t>uma</a:t>
            </a:r>
            <a:r>
              <a:rPr sz="1000" spc="-25" dirty="0">
                <a:solidFill>
                  <a:srgbClr val="212121"/>
                </a:solidFill>
                <a:latin typeface="Plus Jakarta Sans" pitchFamily="2" charset="77"/>
                <a:cs typeface="Plus Jakarta Sans" pitchFamily="2" charset="77"/>
              </a:rPr>
              <a:t> </a:t>
            </a:r>
            <a:r>
              <a:rPr sz="1000" dirty="0">
                <a:solidFill>
                  <a:srgbClr val="212121"/>
                </a:solidFill>
                <a:latin typeface="Plus Jakarta Sans" pitchFamily="2" charset="77"/>
                <a:cs typeface="Plus Jakarta Sans" pitchFamily="2" charset="77"/>
              </a:rPr>
              <a:t>área</a:t>
            </a:r>
            <a:r>
              <a:rPr sz="1000" spc="-30" dirty="0">
                <a:solidFill>
                  <a:srgbClr val="212121"/>
                </a:solidFill>
                <a:latin typeface="Plus Jakarta Sans" pitchFamily="2" charset="77"/>
                <a:cs typeface="Plus Jakarta Sans" pitchFamily="2" charset="77"/>
              </a:rPr>
              <a:t> </a:t>
            </a:r>
            <a:r>
              <a:rPr sz="1000" dirty="0">
                <a:solidFill>
                  <a:srgbClr val="212121"/>
                </a:solidFill>
                <a:latin typeface="Plus Jakarta Sans" pitchFamily="2" charset="77"/>
                <a:cs typeface="Plus Jakarta Sans" pitchFamily="2" charset="77"/>
              </a:rPr>
              <a:t>que</a:t>
            </a:r>
            <a:r>
              <a:rPr sz="1000" spc="-25" dirty="0">
                <a:solidFill>
                  <a:srgbClr val="212121"/>
                </a:solidFill>
                <a:latin typeface="Plus Jakarta Sans" pitchFamily="2" charset="77"/>
                <a:cs typeface="Plus Jakarta Sans" pitchFamily="2" charset="77"/>
              </a:rPr>
              <a:t> </a:t>
            </a:r>
            <a:r>
              <a:rPr sz="1000" dirty="0">
                <a:solidFill>
                  <a:srgbClr val="212121"/>
                </a:solidFill>
                <a:latin typeface="Plus Jakarta Sans" pitchFamily="2" charset="77"/>
                <a:cs typeface="Plus Jakarta Sans" pitchFamily="2" charset="77"/>
              </a:rPr>
              <a:t>depende</a:t>
            </a:r>
            <a:r>
              <a:rPr sz="1000" spc="-30" dirty="0">
                <a:solidFill>
                  <a:srgbClr val="212121"/>
                </a:solidFill>
                <a:latin typeface="Plus Jakarta Sans" pitchFamily="2" charset="77"/>
                <a:cs typeface="Plus Jakarta Sans" pitchFamily="2" charset="77"/>
              </a:rPr>
              <a:t> </a:t>
            </a:r>
            <a:r>
              <a:rPr sz="1000" dirty="0">
                <a:solidFill>
                  <a:srgbClr val="212121"/>
                </a:solidFill>
                <a:latin typeface="Plus Jakarta Sans" pitchFamily="2" charset="77"/>
                <a:cs typeface="Plus Jakarta Sans" pitchFamily="2" charset="77"/>
              </a:rPr>
              <a:t>do</a:t>
            </a:r>
            <a:r>
              <a:rPr sz="1000" spc="-25" dirty="0">
                <a:solidFill>
                  <a:srgbClr val="212121"/>
                </a:solidFill>
                <a:latin typeface="Plus Jakarta Sans" pitchFamily="2" charset="77"/>
                <a:cs typeface="Plus Jakarta Sans" pitchFamily="2" charset="77"/>
              </a:rPr>
              <a:t> </a:t>
            </a:r>
            <a:r>
              <a:rPr sz="1000" dirty="0">
                <a:solidFill>
                  <a:srgbClr val="212121"/>
                </a:solidFill>
                <a:latin typeface="Plus Jakarta Sans" pitchFamily="2" charset="77"/>
                <a:cs typeface="Plus Jakarta Sans" pitchFamily="2" charset="77"/>
              </a:rPr>
              <a:t>meu</a:t>
            </a:r>
            <a:r>
              <a:rPr sz="1000" spc="-30" dirty="0">
                <a:solidFill>
                  <a:srgbClr val="212121"/>
                </a:solidFill>
                <a:latin typeface="Plus Jakarta Sans" pitchFamily="2" charset="77"/>
                <a:cs typeface="Plus Jakarta Sans" pitchFamily="2" charset="77"/>
              </a:rPr>
              <a:t> </a:t>
            </a:r>
            <a:r>
              <a:rPr sz="1000" spc="-10" dirty="0" err="1">
                <a:solidFill>
                  <a:srgbClr val="212121"/>
                </a:solidFill>
                <a:latin typeface="Plus Jakarta Sans" pitchFamily="2" charset="77"/>
                <a:cs typeface="Plus Jakarta Sans" pitchFamily="2" charset="77"/>
              </a:rPr>
              <a:t>trabalho</a:t>
            </a:r>
            <a:r>
              <a:rPr sz="1000" spc="-10" dirty="0">
                <a:solidFill>
                  <a:srgbClr val="212121"/>
                </a:solidFill>
                <a:latin typeface="Plus Jakarta Sans" pitchFamily="2" charset="77"/>
                <a:cs typeface="Plus Jakarta Sans" pitchFamily="2" charset="77"/>
              </a:rPr>
              <a:t>?</a:t>
            </a:r>
            <a:endParaRPr lang="pt-BR" sz="1000" spc="-10" dirty="0">
              <a:solidFill>
                <a:srgbClr val="212121"/>
              </a:solidFill>
              <a:latin typeface="Plus Jakarta Sans" pitchFamily="2" charset="77"/>
              <a:cs typeface="Plus Jakarta Sans" pitchFamily="2" charset="77"/>
            </a:endParaRPr>
          </a:p>
          <a:p>
            <a:pPr marL="142875" algn="just">
              <a:lnSpc>
                <a:spcPct val="100000"/>
              </a:lnSpc>
              <a:spcBef>
                <a:spcPts val="350"/>
              </a:spcBef>
            </a:pPr>
            <a:endParaRPr sz="1000" dirty="0">
              <a:latin typeface="Plus Jakarta Sans" pitchFamily="2" charset="77"/>
              <a:cs typeface="Plus Jakarta Sans" pitchFamily="2" charset="77"/>
            </a:endParaRPr>
          </a:p>
        </p:txBody>
      </p:sp>
      <p:sp>
        <p:nvSpPr>
          <p:cNvPr id="8" name="object 8">
            <a:extLst>
              <a:ext uri="{FF2B5EF4-FFF2-40B4-BE49-F238E27FC236}">
                <a16:creationId xmlns:a16="http://schemas.microsoft.com/office/drawing/2014/main" id="{7A5ADAA9-DA3C-FBD2-1545-F24D7BB022DA}"/>
              </a:ext>
            </a:extLst>
          </p:cNvPr>
          <p:cNvSpPr txBox="1">
            <a:spLocks/>
          </p:cNvSpPr>
          <p:nvPr/>
        </p:nvSpPr>
        <p:spPr>
          <a:xfrm>
            <a:off x="0" y="9967970"/>
            <a:ext cx="7569200" cy="124393"/>
          </a:xfrm>
          <a:prstGeom prst="rect">
            <a:avLst/>
          </a:prstGeom>
        </p:spPr>
        <p:txBody>
          <a:bodyPr vert="horz" wrap="square" lIns="0" tIns="1270" rIns="0" bIns="0" rtlCol="0">
            <a:spAutoFit/>
          </a:bodyPr>
          <a:lstStyle>
            <a:defPPr>
              <a:defRPr kern="0"/>
            </a:defPPr>
            <a:lvl1pPr>
              <a:defRPr sz="800" b="0" i="0">
                <a:solidFill>
                  <a:srgbClr val="5B6A78"/>
                </a:solidFill>
                <a:latin typeface="Times New Roman"/>
                <a:cs typeface="Times New Roman"/>
              </a:defRPr>
            </a:lvl1pPr>
          </a:lstStyle>
          <a:p>
            <a:pPr marL="12700" algn="ctr">
              <a:spcBef>
                <a:spcPts val="10"/>
              </a:spcBef>
            </a:pPr>
            <a:r>
              <a:rPr lang="pt-BR" spc="-10" dirty="0">
                <a:solidFill>
                  <a:srgbClr val="97001C"/>
                </a:solidFill>
                <a:latin typeface="Plus Jakarta Sans" pitchFamily="2" charset="77"/>
                <a:cs typeface="Plus Jakarta Sans" pitchFamily="2" charset="77"/>
              </a:rPr>
              <a:t>Visão Sistêmica </a:t>
            </a:r>
            <a:r>
              <a:rPr lang="pt-BR" dirty="0">
                <a:solidFill>
                  <a:srgbClr val="97001C"/>
                </a:solidFill>
                <a:latin typeface="Plus Jakarta Sans" pitchFamily="2" charset="77"/>
                <a:cs typeface="Plus Jakarta Sans" pitchFamily="2" charset="77"/>
              </a:rPr>
              <a:t>na</a:t>
            </a:r>
            <a:r>
              <a:rPr lang="pt-BR" spc="-10" dirty="0">
                <a:solidFill>
                  <a:srgbClr val="97001C"/>
                </a:solidFill>
                <a:latin typeface="Plus Jakarta Sans" pitchFamily="2" charset="77"/>
                <a:cs typeface="Plus Jakarta Sans" pitchFamily="2" charset="77"/>
              </a:rPr>
              <a:t> </a:t>
            </a:r>
            <a:r>
              <a:rPr lang="pt-BR" dirty="0">
                <a:solidFill>
                  <a:srgbClr val="97001C"/>
                </a:solidFill>
                <a:latin typeface="Plus Jakarta Sans" pitchFamily="2" charset="77"/>
                <a:cs typeface="Plus Jakarta Sans" pitchFamily="2" charset="77"/>
              </a:rPr>
              <a:t>Prática</a:t>
            </a:r>
            <a:r>
              <a:rPr lang="pt-BR" spc="-10" dirty="0">
                <a:solidFill>
                  <a:srgbClr val="97001C"/>
                </a:solidFill>
                <a:latin typeface="Plus Jakarta Sans" pitchFamily="2" charset="77"/>
                <a:cs typeface="Plus Jakarta Sans" pitchFamily="2" charset="77"/>
              </a:rPr>
              <a:t> </a:t>
            </a:r>
            <a:r>
              <a:rPr lang="pt-BR" dirty="0">
                <a:solidFill>
                  <a:srgbClr val="97001C"/>
                </a:solidFill>
                <a:latin typeface="Plus Jakarta Sans" pitchFamily="2" charset="77"/>
                <a:cs typeface="Plus Jakarta Sans" pitchFamily="2" charset="77"/>
              </a:rPr>
              <a:t>·</a:t>
            </a:r>
            <a:r>
              <a:rPr lang="pt-BR" spc="-10" dirty="0">
                <a:solidFill>
                  <a:srgbClr val="97001C"/>
                </a:solidFill>
                <a:latin typeface="Plus Jakarta Sans" pitchFamily="2" charset="77"/>
                <a:cs typeface="Plus Jakarta Sans" pitchFamily="2" charset="77"/>
              </a:rPr>
              <a:t> </a:t>
            </a:r>
            <a:r>
              <a:rPr lang="pt-BR" dirty="0">
                <a:solidFill>
                  <a:srgbClr val="97001C"/>
                </a:solidFill>
                <a:latin typeface="Plus Jakarta Sans" pitchFamily="2" charset="77"/>
                <a:cs typeface="Plus Jakarta Sans" pitchFamily="2" charset="77"/>
              </a:rPr>
              <a:t>Hypera</a:t>
            </a:r>
            <a:r>
              <a:rPr lang="pt-BR" spc="380" dirty="0">
                <a:solidFill>
                  <a:srgbClr val="97001C"/>
                </a:solidFill>
                <a:latin typeface="Plus Jakarta Sans" pitchFamily="2" charset="77"/>
                <a:cs typeface="Plus Jakarta Sans" pitchFamily="2" charset="77"/>
              </a:rPr>
              <a:t> </a:t>
            </a:r>
            <a:r>
              <a:rPr lang="pt-BR" dirty="0">
                <a:solidFill>
                  <a:srgbClr val="97001C"/>
                </a:solidFill>
                <a:latin typeface="Plus Jakarta Sans" pitchFamily="2" charset="77"/>
                <a:cs typeface="Plus Jakarta Sans" pitchFamily="2" charset="77"/>
              </a:rPr>
              <a:t>·</a:t>
            </a:r>
            <a:r>
              <a:rPr lang="pt-BR" spc="380" dirty="0">
                <a:solidFill>
                  <a:srgbClr val="97001C"/>
                </a:solidFill>
                <a:latin typeface="Plus Jakarta Sans" pitchFamily="2" charset="77"/>
                <a:cs typeface="Plus Jakarta Sans" pitchFamily="2" charset="77"/>
              </a:rPr>
              <a:t> </a:t>
            </a:r>
            <a:r>
              <a:rPr lang="pt-BR" dirty="0">
                <a:solidFill>
                  <a:srgbClr val="97001C"/>
                </a:solidFill>
                <a:latin typeface="Plus Jakarta Sans" pitchFamily="2" charset="77"/>
                <a:cs typeface="Plus Jakarta Sans" pitchFamily="2" charset="77"/>
              </a:rPr>
              <a:t>página</a:t>
            </a:r>
            <a:r>
              <a:rPr lang="pt-BR" spc="-10" dirty="0">
                <a:solidFill>
                  <a:srgbClr val="97001C"/>
                </a:solidFill>
                <a:latin typeface="Plus Jakarta Sans" pitchFamily="2" charset="77"/>
                <a:cs typeface="Plus Jakarta Sans" pitchFamily="2" charset="77"/>
              </a:rPr>
              <a:t> </a:t>
            </a:r>
            <a:fld id="{81D60167-4931-47E6-BA6A-407CBD079E47}" type="slidenum">
              <a:rPr spc="-50" smtClean="0">
                <a:solidFill>
                  <a:srgbClr val="97001C"/>
                </a:solidFill>
                <a:latin typeface="Plus Jakarta Sans" pitchFamily="2" charset="77"/>
                <a:cs typeface="Plus Jakarta Sans" pitchFamily="2" charset="77"/>
              </a:rPr>
              <a:pPr marL="12700" algn="ctr">
                <a:spcBef>
                  <a:spcPts val="10"/>
                </a:spcBef>
              </a:pPr>
              <a:t>2</a:t>
            </a:fld>
            <a:endParaRPr spc="-50" dirty="0">
              <a:solidFill>
                <a:srgbClr val="97001C"/>
              </a:solidFill>
              <a:latin typeface="Plus Jakarta Sans" pitchFamily="2" charset="77"/>
              <a:cs typeface="Plus Jakarta Sans" pitchFamily="2" charset="77"/>
            </a:endParaRPr>
          </a:p>
        </p:txBody>
      </p:sp>
      <p:sp>
        <p:nvSpPr>
          <p:cNvPr id="26" name="Google Shape;21;p3">
            <a:extLst>
              <a:ext uri="{FF2B5EF4-FFF2-40B4-BE49-F238E27FC236}">
                <a16:creationId xmlns:a16="http://schemas.microsoft.com/office/drawing/2014/main" id="{A7A41044-FE1C-8367-2112-F89FBBDC4CBC}"/>
              </a:ext>
            </a:extLst>
          </p:cNvPr>
          <p:cNvSpPr/>
          <p:nvPr/>
        </p:nvSpPr>
        <p:spPr>
          <a:xfrm>
            <a:off x="5646026" y="8927330"/>
            <a:ext cx="2038123" cy="1817964"/>
          </a:xfrm>
          <a:custGeom>
            <a:avLst/>
            <a:gdLst/>
            <a:ahLst/>
            <a:cxnLst/>
            <a:rect l="l" t="t" r="r" b="b"/>
            <a:pathLst>
              <a:path w="143025" h="97849" extrusionOk="0">
                <a:moveTo>
                  <a:pt x="66277" y="0"/>
                </a:moveTo>
                <a:lnTo>
                  <a:pt x="63305" y="46"/>
                </a:lnTo>
                <a:lnTo>
                  <a:pt x="60356" y="275"/>
                </a:lnTo>
                <a:lnTo>
                  <a:pt x="57429" y="732"/>
                </a:lnTo>
                <a:lnTo>
                  <a:pt x="54572" y="1395"/>
                </a:lnTo>
                <a:lnTo>
                  <a:pt x="51805" y="2332"/>
                </a:lnTo>
                <a:lnTo>
                  <a:pt x="49108" y="3498"/>
                </a:lnTo>
                <a:lnTo>
                  <a:pt x="47827" y="4207"/>
                </a:lnTo>
                <a:lnTo>
                  <a:pt x="46959" y="4710"/>
                </a:lnTo>
                <a:lnTo>
                  <a:pt x="45313" y="5853"/>
                </a:lnTo>
                <a:lnTo>
                  <a:pt x="43758" y="7110"/>
                </a:lnTo>
                <a:lnTo>
                  <a:pt x="42318" y="8505"/>
                </a:lnTo>
                <a:lnTo>
                  <a:pt x="40992" y="10014"/>
                </a:lnTo>
                <a:lnTo>
                  <a:pt x="39757" y="11614"/>
                </a:lnTo>
                <a:lnTo>
                  <a:pt x="38660" y="13306"/>
                </a:lnTo>
                <a:lnTo>
                  <a:pt x="37700" y="15066"/>
                </a:lnTo>
                <a:lnTo>
                  <a:pt x="36854" y="16895"/>
                </a:lnTo>
                <a:lnTo>
                  <a:pt x="36145" y="18793"/>
                </a:lnTo>
                <a:lnTo>
                  <a:pt x="35573" y="20713"/>
                </a:lnTo>
                <a:lnTo>
                  <a:pt x="35162" y="22679"/>
                </a:lnTo>
                <a:lnTo>
                  <a:pt x="34910" y="24668"/>
                </a:lnTo>
                <a:lnTo>
                  <a:pt x="34796" y="26680"/>
                </a:lnTo>
                <a:lnTo>
                  <a:pt x="34865" y="28669"/>
                </a:lnTo>
                <a:lnTo>
                  <a:pt x="35093" y="30658"/>
                </a:lnTo>
                <a:lnTo>
                  <a:pt x="35299" y="31641"/>
                </a:lnTo>
                <a:lnTo>
                  <a:pt x="35779" y="33790"/>
                </a:lnTo>
                <a:lnTo>
                  <a:pt x="36854" y="38111"/>
                </a:lnTo>
                <a:lnTo>
                  <a:pt x="37540" y="41357"/>
                </a:lnTo>
                <a:lnTo>
                  <a:pt x="37883" y="43529"/>
                </a:lnTo>
                <a:lnTo>
                  <a:pt x="38043" y="45701"/>
                </a:lnTo>
                <a:lnTo>
                  <a:pt x="38043" y="47896"/>
                </a:lnTo>
                <a:lnTo>
                  <a:pt x="37928" y="48993"/>
                </a:lnTo>
                <a:lnTo>
                  <a:pt x="37768" y="50136"/>
                </a:lnTo>
                <a:lnTo>
                  <a:pt x="37220" y="52354"/>
                </a:lnTo>
                <a:lnTo>
                  <a:pt x="36442" y="54503"/>
                </a:lnTo>
                <a:lnTo>
                  <a:pt x="35413" y="56560"/>
                </a:lnTo>
                <a:lnTo>
                  <a:pt x="34202" y="58526"/>
                </a:lnTo>
                <a:lnTo>
                  <a:pt x="32807" y="60378"/>
                </a:lnTo>
                <a:lnTo>
                  <a:pt x="31253" y="62139"/>
                </a:lnTo>
                <a:lnTo>
                  <a:pt x="29584" y="63762"/>
                </a:lnTo>
                <a:lnTo>
                  <a:pt x="28715" y="64516"/>
                </a:lnTo>
                <a:lnTo>
                  <a:pt x="27503" y="65499"/>
                </a:lnTo>
                <a:lnTo>
                  <a:pt x="24988" y="67260"/>
                </a:lnTo>
                <a:lnTo>
                  <a:pt x="21079" y="69660"/>
                </a:lnTo>
                <a:lnTo>
                  <a:pt x="15752" y="72632"/>
                </a:lnTo>
                <a:lnTo>
                  <a:pt x="11843" y="75055"/>
                </a:lnTo>
                <a:lnTo>
                  <a:pt x="9374" y="76862"/>
                </a:lnTo>
                <a:lnTo>
                  <a:pt x="8185" y="77867"/>
                </a:lnTo>
                <a:lnTo>
                  <a:pt x="7133" y="78828"/>
                </a:lnTo>
                <a:lnTo>
                  <a:pt x="5076" y="80885"/>
                </a:lnTo>
                <a:lnTo>
                  <a:pt x="3247" y="83149"/>
                </a:lnTo>
                <a:lnTo>
                  <a:pt x="2081" y="84977"/>
                </a:lnTo>
                <a:lnTo>
                  <a:pt x="1441" y="86258"/>
                </a:lnTo>
                <a:lnTo>
                  <a:pt x="1144" y="86921"/>
                </a:lnTo>
                <a:lnTo>
                  <a:pt x="938" y="87584"/>
                </a:lnTo>
                <a:lnTo>
                  <a:pt x="343" y="90716"/>
                </a:lnTo>
                <a:lnTo>
                  <a:pt x="46" y="93551"/>
                </a:lnTo>
                <a:lnTo>
                  <a:pt x="0" y="95288"/>
                </a:lnTo>
                <a:lnTo>
                  <a:pt x="138" y="96340"/>
                </a:lnTo>
                <a:lnTo>
                  <a:pt x="321" y="96911"/>
                </a:lnTo>
                <a:lnTo>
                  <a:pt x="549" y="97300"/>
                </a:lnTo>
                <a:lnTo>
                  <a:pt x="869" y="97506"/>
                </a:lnTo>
                <a:lnTo>
                  <a:pt x="1075" y="97529"/>
                </a:lnTo>
                <a:lnTo>
                  <a:pt x="72061" y="97689"/>
                </a:lnTo>
                <a:lnTo>
                  <a:pt x="143024" y="97849"/>
                </a:lnTo>
                <a:lnTo>
                  <a:pt x="140761" y="5579"/>
                </a:lnTo>
                <a:lnTo>
                  <a:pt x="139869" y="6425"/>
                </a:lnTo>
                <a:lnTo>
                  <a:pt x="137903" y="7888"/>
                </a:lnTo>
                <a:lnTo>
                  <a:pt x="135777" y="9054"/>
                </a:lnTo>
                <a:lnTo>
                  <a:pt x="133491" y="9968"/>
                </a:lnTo>
                <a:lnTo>
                  <a:pt x="131090" y="10677"/>
                </a:lnTo>
                <a:lnTo>
                  <a:pt x="128621" y="11157"/>
                </a:lnTo>
                <a:lnTo>
                  <a:pt x="126106" y="11477"/>
                </a:lnTo>
                <a:lnTo>
                  <a:pt x="123592" y="11660"/>
                </a:lnTo>
                <a:lnTo>
                  <a:pt x="122357" y="11706"/>
                </a:lnTo>
                <a:lnTo>
                  <a:pt x="120459" y="11728"/>
                </a:lnTo>
                <a:lnTo>
                  <a:pt x="116733" y="11591"/>
                </a:lnTo>
                <a:lnTo>
                  <a:pt x="113098" y="11203"/>
                </a:lnTo>
                <a:lnTo>
                  <a:pt x="109509" y="10585"/>
                </a:lnTo>
                <a:lnTo>
                  <a:pt x="105965" y="9808"/>
                </a:lnTo>
                <a:lnTo>
                  <a:pt x="102421" y="8894"/>
                </a:lnTo>
                <a:lnTo>
                  <a:pt x="97118" y="7293"/>
                </a:lnTo>
                <a:lnTo>
                  <a:pt x="93505" y="6104"/>
                </a:lnTo>
                <a:lnTo>
                  <a:pt x="90716" y="5190"/>
                </a:lnTo>
                <a:lnTo>
                  <a:pt x="85069" y="3407"/>
                </a:lnTo>
                <a:lnTo>
                  <a:pt x="79377" y="1852"/>
                </a:lnTo>
                <a:lnTo>
                  <a:pt x="75056" y="938"/>
                </a:lnTo>
                <a:lnTo>
                  <a:pt x="72152" y="481"/>
                </a:lnTo>
                <a:lnTo>
                  <a:pt x="70689" y="298"/>
                </a:lnTo>
                <a:lnTo>
                  <a:pt x="69226" y="160"/>
                </a:lnTo>
                <a:lnTo>
                  <a:pt x="66277" y="0"/>
                </a:lnTo>
                <a:close/>
              </a:path>
            </a:pathLst>
          </a:custGeom>
          <a:gradFill flip="none" rotWithShape="1">
            <a:gsLst>
              <a:gs pos="0">
                <a:srgbClr val="E2001B">
                  <a:alpha val="78000"/>
                </a:srgbClr>
              </a:gs>
              <a:gs pos="75000">
                <a:schemeClr val="bg1">
                  <a:lumMod val="95000"/>
                  <a:alpha val="0"/>
                </a:schemeClr>
              </a:gs>
            </a:gsLst>
            <a:lin ang="18900000" scaled="1"/>
            <a:tileRect/>
          </a:gradFill>
          <a:ln w="3175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>
              <a:solidFill>
                <a:schemeClr val="lt1"/>
              </a:solidFill>
            </a:endParaRPr>
          </a:p>
        </p:txBody>
      </p:sp>
      <p:sp>
        <p:nvSpPr>
          <p:cNvPr id="27" name="Google Shape;22;p3">
            <a:extLst>
              <a:ext uri="{FF2B5EF4-FFF2-40B4-BE49-F238E27FC236}">
                <a16:creationId xmlns:a16="http://schemas.microsoft.com/office/drawing/2014/main" id="{926E34C5-8172-336E-B7D9-5EB9B642346E}"/>
              </a:ext>
            </a:extLst>
          </p:cNvPr>
          <p:cNvSpPr/>
          <p:nvPr/>
        </p:nvSpPr>
        <p:spPr>
          <a:xfrm>
            <a:off x="5994400" y="9130085"/>
            <a:ext cx="1128095" cy="1518886"/>
          </a:xfrm>
          <a:custGeom>
            <a:avLst/>
            <a:gdLst/>
            <a:ahLst/>
            <a:cxnLst/>
            <a:rect l="l" t="t" r="r" b="b"/>
            <a:pathLst>
              <a:path w="103611" h="100455" fill="none" extrusionOk="0">
                <a:moveTo>
                  <a:pt x="17376" y="100455"/>
                </a:moveTo>
                <a:lnTo>
                  <a:pt x="17467" y="99815"/>
                </a:lnTo>
                <a:lnTo>
                  <a:pt x="17467" y="98580"/>
                </a:lnTo>
                <a:lnTo>
                  <a:pt x="17307" y="97346"/>
                </a:lnTo>
                <a:lnTo>
                  <a:pt x="16987" y="96134"/>
                </a:lnTo>
                <a:lnTo>
                  <a:pt x="16347" y="94328"/>
                </a:lnTo>
                <a:lnTo>
                  <a:pt x="15181" y="92019"/>
                </a:lnTo>
                <a:lnTo>
                  <a:pt x="14541" y="90921"/>
                </a:lnTo>
                <a:lnTo>
                  <a:pt x="11638" y="86075"/>
                </a:lnTo>
                <a:lnTo>
                  <a:pt x="7271" y="78850"/>
                </a:lnTo>
                <a:lnTo>
                  <a:pt x="5259" y="75124"/>
                </a:lnTo>
                <a:lnTo>
                  <a:pt x="4025" y="72609"/>
                </a:lnTo>
                <a:lnTo>
                  <a:pt x="3453" y="71329"/>
                </a:lnTo>
                <a:lnTo>
                  <a:pt x="2904" y="70026"/>
                </a:lnTo>
                <a:lnTo>
                  <a:pt x="1921" y="67351"/>
                </a:lnTo>
                <a:lnTo>
                  <a:pt x="1121" y="64630"/>
                </a:lnTo>
                <a:lnTo>
                  <a:pt x="504" y="61864"/>
                </a:lnTo>
                <a:lnTo>
                  <a:pt x="115" y="59075"/>
                </a:lnTo>
                <a:lnTo>
                  <a:pt x="1" y="56263"/>
                </a:lnTo>
                <a:lnTo>
                  <a:pt x="138" y="53474"/>
                </a:lnTo>
                <a:lnTo>
                  <a:pt x="573" y="50731"/>
                </a:lnTo>
                <a:lnTo>
                  <a:pt x="915" y="49359"/>
                </a:lnTo>
                <a:lnTo>
                  <a:pt x="1373" y="47896"/>
                </a:lnTo>
                <a:lnTo>
                  <a:pt x="2584" y="45107"/>
                </a:lnTo>
                <a:lnTo>
                  <a:pt x="4116" y="42477"/>
                </a:lnTo>
                <a:lnTo>
                  <a:pt x="5945" y="40031"/>
                </a:lnTo>
                <a:lnTo>
                  <a:pt x="8048" y="37791"/>
                </a:lnTo>
                <a:lnTo>
                  <a:pt x="10380" y="35779"/>
                </a:lnTo>
                <a:lnTo>
                  <a:pt x="12872" y="33973"/>
                </a:lnTo>
                <a:lnTo>
                  <a:pt x="15547" y="32418"/>
                </a:lnTo>
                <a:lnTo>
                  <a:pt x="16919" y="31755"/>
                </a:lnTo>
                <a:lnTo>
                  <a:pt x="18336" y="31115"/>
                </a:lnTo>
                <a:lnTo>
                  <a:pt x="21194" y="30041"/>
                </a:lnTo>
                <a:lnTo>
                  <a:pt x="24120" y="29195"/>
                </a:lnTo>
                <a:lnTo>
                  <a:pt x="27115" y="28555"/>
                </a:lnTo>
                <a:lnTo>
                  <a:pt x="30156" y="28075"/>
                </a:lnTo>
                <a:lnTo>
                  <a:pt x="33219" y="27777"/>
                </a:lnTo>
                <a:lnTo>
                  <a:pt x="36283" y="27640"/>
                </a:lnTo>
                <a:lnTo>
                  <a:pt x="39369" y="27617"/>
                </a:lnTo>
                <a:lnTo>
                  <a:pt x="40901" y="27663"/>
                </a:lnTo>
                <a:lnTo>
                  <a:pt x="43804" y="27777"/>
                </a:lnTo>
                <a:lnTo>
                  <a:pt x="49611" y="28280"/>
                </a:lnTo>
                <a:lnTo>
                  <a:pt x="55395" y="28852"/>
                </a:lnTo>
                <a:lnTo>
                  <a:pt x="61202" y="29355"/>
                </a:lnTo>
                <a:lnTo>
                  <a:pt x="64106" y="29515"/>
                </a:lnTo>
                <a:lnTo>
                  <a:pt x="65569" y="29561"/>
                </a:lnTo>
                <a:lnTo>
                  <a:pt x="68495" y="29561"/>
                </a:lnTo>
                <a:lnTo>
                  <a:pt x="71421" y="29446"/>
                </a:lnTo>
                <a:lnTo>
                  <a:pt x="74325" y="29195"/>
                </a:lnTo>
                <a:lnTo>
                  <a:pt x="77205" y="28760"/>
                </a:lnTo>
                <a:lnTo>
                  <a:pt x="80040" y="28143"/>
                </a:lnTo>
                <a:lnTo>
                  <a:pt x="82807" y="27297"/>
                </a:lnTo>
                <a:lnTo>
                  <a:pt x="85504" y="26246"/>
                </a:lnTo>
                <a:lnTo>
                  <a:pt x="86807" y="25628"/>
                </a:lnTo>
                <a:lnTo>
                  <a:pt x="87699" y="25148"/>
                </a:lnTo>
                <a:lnTo>
                  <a:pt x="89414" y="24142"/>
                </a:lnTo>
                <a:lnTo>
                  <a:pt x="91060" y="22999"/>
                </a:lnTo>
                <a:lnTo>
                  <a:pt x="92637" y="21765"/>
                </a:lnTo>
                <a:lnTo>
                  <a:pt x="94123" y="20416"/>
                </a:lnTo>
                <a:lnTo>
                  <a:pt x="95518" y="18976"/>
                </a:lnTo>
                <a:lnTo>
                  <a:pt x="96821" y="17444"/>
                </a:lnTo>
                <a:lnTo>
                  <a:pt x="98010" y="15843"/>
                </a:lnTo>
                <a:lnTo>
                  <a:pt x="99107" y="14175"/>
                </a:lnTo>
                <a:lnTo>
                  <a:pt x="100113" y="12437"/>
                </a:lnTo>
                <a:lnTo>
                  <a:pt x="100982" y="10631"/>
                </a:lnTo>
                <a:lnTo>
                  <a:pt x="101759" y="8779"/>
                </a:lnTo>
                <a:lnTo>
                  <a:pt x="102399" y="6882"/>
                </a:lnTo>
                <a:lnTo>
                  <a:pt x="102902" y="4938"/>
                </a:lnTo>
                <a:lnTo>
                  <a:pt x="103291" y="2995"/>
                </a:lnTo>
                <a:lnTo>
                  <a:pt x="103542" y="1006"/>
                </a:lnTo>
                <a:lnTo>
                  <a:pt x="103611" y="0"/>
                </a:lnTo>
              </a:path>
            </a:pathLst>
          </a:custGeom>
          <a:noFill/>
          <a:ln w="3175">
            <a:solidFill>
              <a:srgbClr val="E2001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55600" y="433190"/>
            <a:ext cx="6934200" cy="94128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 spc="-10" dirty="0">
                <a:solidFill>
                  <a:srgbClr val="97001C"/>
                </a:solidFill>
                <a:latin typeface="Plus Jakarta Sans" pitchFamily="2" charset="77"/>
                <a:cs typeface="Plus Jakarta Sans" pitchFamily="2" charset="77"/>
              </a:rPr>
              <a:t>FERRAMENTA</a:t>
            </a:r>
            <a:r>
              <a:rPr sz="900" b="1" spc="-40" dirty="0">
                <a:solidFill>
                  <a:srgbClr val="97001C"/>
                </a:solidFill>
                <a:latin typeface="Plus Jakarta Sans" pitchFamily="2" charset="77"/>
                <a:cs typeface="Plus Jakarta Sans" pitchFamily="2" charset="77"/>
              </a:rPr>
              <a:t> </a:t>
            </a:r>
            <a:r>
              <a:rPr sz="900" b="1" spc="-50" dirty="0">
                <a:solidFill>
                  <a:srgbClr val="97001C"/>
                </a:solidFill>
                <a:latin typeface="Plus Jakarta Sans" pitchFamily="2" charset="77"/>
                <a:cs typeface="Plus Jakarta Sans" pitchFamily="2" charset="77"/>
              </a:rPr>
              <a:t>2</a:t>
            </a:r>
            <a:endParaRPr sz="900" dirty="0">
              <a:solidFill>
                <a:srgbClr val="97001C"/>
              </a:solidFill>
              <a:latin typeface="Plus Jakarta Sans" pitchFamily="2" charset="77"/>
              <a:cs typeface="Plus Jakarta Sans" pitchFamily="2" charset="77"/>
            </a:endParaRPr>
          </a:p>
          <a:p>
            <a:pPr>
              <a:lnSpc>
                <a:spcPct val="100000"/>
              </a:lnSpc>
              <a:spcBef>
                <a:spcPts val="140"/>
              </a:spcBef>
            </a:pPr>
            <a:endParaRPr sz="900" dirty="0">
              <a:latin typeface="Plus Jakarta Sans" pitchFamily="2" charset="77"/>
              <a:cs typeface="Plus Jakarta Sans" pitchFamily="2" charset="77"/>
            </a:endParaRPr>
          </a:p>
          <a:p>
            <a:pPr marL="12700">
              <a:lnSpc>
                <a:spcPct val="100000"/>
              </a:lnSpc>
            </a:pPr>
            <a:r>
              <a:rPr sz="1300" b="1" dirty="0">
                <a:solidFill>
                  <a:srgbClr val="1B2937"/>
                </a:solidFill>
                <a:latin typeface="Plus Jakarta Sans" pitchFamily="2" charset="77"/>
                <a:cs typeface="Plus Jakarta Sans" pitchFamily="2" charset="77"/>
              </a:rPr>
              <a:t>Seu</a:t>
            </a:r>
            <a:r>
              <a:rPr sz="1300" b="1" spc="-40" dirty="0">
                <a:solidFill>
                  <a:srgbClr val="1B2937"/>
                </a:solidFill>
                <a:latin typeface="Plus Jakarta Sans" pitchFamily="2" charset="77"/>
                <a:cs typeface="Plus Jakarta Sans" pitchFamily="2" charset="77"/>
              </a:rPr>
              <a:t> </a:t>
            </a:r>
            <a:r>
              <a:rPr sz="1300" b="1" dirty="0">
                <a:solidFill>
                  <a:srgbClr val="1B2937"/>
                </a:solidFill>
                <a:latin typeface="Plus Jakarta Sans" pitchFamily="2" charset="77"/>
                <a:cs typeface="Plus Jakarta Sans" pitchFamily="2" charset="77"/>
              </a:rPr>
              <a:t>Canvas</a:t>
            </a:r>
            <a:r>
              <a:rPr sz="1300" b="1" spc="-35" dirty="0">
                <a:solidFill>
                  <a:srgbClr val="1B2937"/>
                </a:solidFill>
                <a:latin typeface="Plus Jakarta Sans" pitchFamily="2" charset="77"/>
                <a:cs typeface="Plus Jakarta Sans" pitchFamily="2" charset="77"/>
              </a:rPr>
              <a:t> </a:t>
            </a:r>
            <a:r>
              <a:rPr sz="1300" b="1" dirty="0">
                <a:solidFill>
                  <a:srgbClr val="1B2937"/>
                </a:solidFill>
                <a:latin typeface="Plus Jakarta Sans" pitchFamily="2" charset="77"/>
                <a:cs typeface="Plus Jakarta Sans" pitchFamily="2" charset="77"/>
              </a:rPr>
              <a:t>da</a:t>
            </a:r>
            <a:r>
              <a:rPr sz="1300" b="1" spc="-40" dirty="0">
                <a:solidFill>
                  <a:srgbClr val="1B2937"/>
                </a:solidFill>
                <a:latin typeface="Plus Jakarta Sans" pitchFamily="2" charset="77"/>
                <a:cs typeface="Plus Jakarta Sans" pitchFamily="2" charset="77"/>
              </a:rPr>
              <a:t> </a:t>
            </a:r>
            <a:r>
              <a:rPr sz="1300" b="1" dirty="0" err="1">
                <a:solidFill>
                  <a:srgbClr val="1B2937"/>
                </a:solidFill>
                <a:latin typeface="Plus Jakarta Sans" pitchFamily="2" charset="77"/>
                <a:cs typeface="Plus Jakarta Sans" pitchFamily="2" charset="77"/>
              </a:rPr>
              <a:t>Visão</a:t>
            </a:r>
            <a:r>
              <a:rPr sz="1300" b="1" spc="-35" dirty="0">
                <a:solidFill>
                  <a:srgbClr val="1B2937"/>
                </a:solidFill>
                <a:latin typeface="Plus Jakarta Sans" pitchFamily="2" charset="77"/>
                <a:cs typeface="Plus Jakarta Sans" pitchFamily="2" charset="77"/>
              </a:rPr>
              <a:t> </a:t>
            </a:r>
            <a:r>
              <a:rPr sz="1300" b="1" spc="-10" dirty="0" err="1">
                <a:solidFill>
                  <a:srgbClr val="1B2937"/>
                </a:solidFill>
                <a:latin typeface="Plus Jakarta Sans" pitchFamily="2" charset="77"/>
                <a:cs typeface="Plus Jakarta Sans" pitchFamily="2" charset="77"/>
              </a:rPr>
              <a:t>Sistêmica</a:t>
            </a:r>
            <a:endParaRPr lang="pt-BR" sz="1300" b="1" spc="-10" dirty="0">
              <a:solidFill>
                <a:srgbClr val="1B2937"/>
              </a:solidFill>
              <a:latin typeface="Plus Jakarta Sans" pitchFamily="2" charset="77"/>
              <a:cs typeface="Plus Jakarta Sans" pitchFamily="2" charset="77"/>
            </a:endParaRPr>
          </a:p>
          <a:p>
            <a:pPr marL="12700">
              <a:lnSpc>
                <a:spcPct val="100000"/>
              </a:lnSpc>
            </a:pPr>
            <a:endParaRPr sz="1300" dirty="0">
              <a:latin typeface="Plus Jakarta Sans" pitchFamily="2" charset="77"/>
              <a:cs typeface="Plus Jakarta Sans" pitchFamily="2" charset="77"/>
            </a:endParaRPr>
          </a:p>
          <a:p>
            <a:pPr marL="12700">
              <a:lnSpc>
                <a:spcPct val="100000"/>
              </a:lnSpc>
              <a:spcBef>
                <a:spcPts val="555"/>
              </a:spcBef>
            </a:pPr>
            <a:r>
              <a:rPr sz="1050" spc="-10" dirty="0">
                <a:solidFill>
                  <a:srgbClr val="212121"/>
                </a:solidFill>
                <a:latin typeface="Plus Jakarta Sans" pitchFamily="2" charset="77"/>
                <a:cs typeface="Plus Jakarta Sans" pitchFamily="2" charset="77"/>
              </a:rPr>
              <a:t>Toda</a:t>
            </a:r>
            <a:r>
              <a:rPr sz="1050" spc="-5" dirty="0">
                <a:solidFill>
                  <a:srgbClr val="212121"/>
                </a:solidFill>
                <a:latin typeface="Plus Jakarta Sans" pitchFamily="2" charset="77"/>
                <a:cs typeface="Plus Jakarta Sans" pitchFamily="2" charset="77"/>
              </a:rPr>
              <a:t> </a:t>
            </a:r>
            <a:r>
              <a:rPr sz="1050" dirty="0">
                <a:solidFill>
                  <a:srgbClr val="212121"/>
                </a:solidFill>
                <a:latin typeface="Plus Jakarta Sans" pitchFamily="2" charset="77"/>
                <a:cs typeface="Plus Jakarta Sans" pitchFamily="2" charset="77"/>
              </a:rPr>
              <a:t>vez</a:t>
            </a:r>
            <a:r>
              <a:rPr sz="1050" spc="-5" dirty="0">
                <a:solidFill>
                  <a:srgbClr val="212121"/>
                </a:solidFill>
                <a:latin typeface="Plus Jakarta Sans" pitchFamily="2" charset="77"/>
                <a:cs typeface="Plus Jakarta Sans" pitchFamily="2" charset="77"/>
              </a:rPr>
              <a:t> </a:t>
            </a:r>
            <a:r>
              <a:rPr sz="1050" dirty="0">
                <a:solidFill>
                  <a:srgbClr val="212121"/>
                </a:solidFill>
                <a:latin typeface="Plus Jakarta Sans" pitchFamily="2" charset="77"/>
                <a:cs typeface="Plus Jakarta Sans" pitchFamily="2" charset="77"/>
              </a:rPr>
              <a:t>que</a:t>
            </a:r>
            <a:r>
              <a:rPr sz="1050" spc="-5" dirty="0">
                <a:solidFill>
                  <a:srgbClr val="212121"/>
                </a:solidFill>
                <a:latin typeface="Plus Jakarta Sans" pitchFamily="2" charset="77"/>
                <a:cs typeface="Plus Jakarta Sans" pitchFamily="2" charset="77"/>
              </a:rPr>
              <a:t> </a:t>
            </a:r>
            <a:r>
              <a:rPr sz="1050" dirty="0">
                <a:solidFill>
                  <a:srgbClr val="212121"/>
                </a:solidFill>
                <a:latin typeface="Plus Jakarta Sans" pitchFamily="2" charset="77"/>
                <a:cs typeface="Plus Jakarta Sans" pitchFamily="2" charset="77"/>
              </a:rPr>
              <a:t>um</a:t>
            </a:r>
            <a:r>
              <a:rPr sz="1050" spc="-5" dirty="0">
                <a:solidFill>
                  <a:srgbClr val="212121"/>
                </a:solidFill>
                <a:latin typeface="Plus Jakarta Sans" pitchFamily="2" charset="77"/>
                <a:cs typeface="Plus Jakarta Sans" pitchFamily="2" charset="77"/>
              </a:rPr>
              <a:t> </a:t>
            </a:r>
            <a:r>
              <a:rPr sz="1050" dirty="0">
                <a:solidFill>
                  <a:srgbClr val="212121"/>
                </a:solidFill>
                <a:latin typeface="Plus Jakarta Sans" pitchFamily="2" charset="77"/>
                <a:cs typeface="Plus Jakarta Sans" pitchFamily="2" charset="77"/>
              </a:rPr>
              <a:t>problema</a:t>
            </a:r>
            <a:r>
              <a:rPr sz="1050" spc="-5" dirty="0">
                <a:solidFill>
                  <a:srgbClr val="212121"/>
                </a:solidFill>
                <a:latin typeface="Plus Jakarta Sans" pitchFamily="2" charset="77"/>
                <a:cs typeface="Plus Jakarta Sans" pitchFamily="2" charset="77"/>
              </a:rPr>
              <a:t> </a:t>
            </a:r>
            <a:r>
              <a:rPr sz="1050" dirty="0">
                <a:solidFill>
                  <a:srgbClr val="212121"/>
                </a:solidFill>
                <a:latin typeface="Plus Jakarta Sans" pitchFamily="2" charset="77"/>
                <a:cs typeface="Plus Jakarta Sans" pitchFamily="2" charset="77"/>
              </a:rPr>
              <a:t>envolver</a:t>
            </a:r>
            <a:r>
              <a:rPr sz="1050" spc="-5" dirty="0">
                <a:solidFill>
                  <a:srgbClr val="212121"/>
                </a:solidFill>
                <a:latin typeface="Plus Jakarta Sans" pitchFamily="2" charset="77"/>
                <a:cs typeface="Plus Jakarta Sans" pitchFamily="2" charset="77"/>
              </a:rPr>
              <a:t> </a:t>
            </a:r>
            <a:r>
              <a:rPr sz="1050" dirty="0">
                <a:solidFill>
                  <a:srgbClr val="212121"/>
                </a:solidFill>
                <a:latin typeface="Plus Jakarta Sans" pitchFamily="2" charset="77"/>
                <a:cs typeface="Plus Jakarta Sans" pitchFamily="2" charset="77"/>
              </a:rPr>
              <a:t>mais de</a:t>
            </a:r>
            <a:r>
              <a:rPr sz="1050" spc="-5" dirty="0">
                <a:solidFill>
                  <a:srgbClr val="212121"/>
                </a:solidFill>
                <a:latin typeface="Plus Jakarta Sans" pitchFamily="2" charset="77"/>
                <a:cs typeface="Plus Jakarta Sans" pitchFamily="2" charset="77"/>
              </a:rPr>
              <a:t> </a:t>
            </a:r>
            <a:r>
              <a:rPr sz="1050" dirty="0">
                <a:solidFill>
                  <a:srgbClr val="212121"/>
                </a:solidFill>
                <a:latin typeface="Plus Jakarta Sans" pitchFamily="2" charset="77"/>
                <a:cs typeface="Plus Jakarta Sans" pitchFamily="2" charset="77"/>
              </a:rPr>
              <a:t>uma</a:t>
            </a:r>
            <a:r>
              <a:rPr sz="1050" spc="-5" dirty="0">
                <a:solidFill>
                  <a:srgbClr val="212121"/>
                </a:solidFill>
                <a:latin typeface="Plus Jakarta Sans" pitchFamily="2" charset="77"/>
                <a:cs typeface="Plus Jakarta Sans" pitchFamily="2" charset="77"/>
              </a:rPr>
              <a:t> </a:t>
            </a:r>
            <a:r>
              <a:rPr sz="1050" dirty="0">
                <a:solidFill>
                  <a:srgbClr val="212121"/>
                </a:solidFill>
                <a:latin typeface="Plus Jakarta Sans" pitchFamily="2" charset="77"/>
                <a:cs typeface="Plus Jakarta Sans" pitchFamily="2" charset="77"/>
              </a:rPr>
              <a:t>área,</a:t>
            </a:r>
            <a:r>
              <a:rPr sz="1050" spc="-5" dirty="0">
                <a:solidFill>
                  <a:srgbClr val="212121"/>
                </a:solidFill>
                <a:latin typeface="Plus Jakarta Sans" pitchFamily="2" charset="77"/>
                <a:cs typeface="Plus Jakarta Sans" pitchFamily="2" charset="77"/>
              </a:rPr>
              <a:t> </a:t>
            </a:r>
            <a:r>
              <a:rPr sz="1050" dirty="0">
                <a:solidFill>
                  <a:srgbClr val="212121"/>
                </a:solidFill>
                <a:latin typeface="Plus Jakarta Sans" pitchFamily="2" charset="77"/>
                <a:cs typeface="Plus Jakarta Sans" pitchFamily="2" charset="77"/>
              </a:rPr>
              <a:t>use</a:t>
            </a:r>
            <a:r>
              <a:rPr sz="1050" spc="-5" dirty="0">
                <a:solidFill>
                  <a:srgbClr val="212121"/>
                </a:solidFill>
                <a:latin typeface="Plus Jakarta Sans" pitchFamily="2" charset="77"/>
                <a:cs typeface="Plus Jakarta Sans" pitchFamily="2" charset="77"/>
              </a:rPr>
              <a:t> </a:t>
            </a:r>
            <a:r>
              <a:rPr sz="1050" dirty="0">
                <a:solidFill>
                  <a:srgbClr val="212121"/>
                </a:solidFill>
                <a:latin typeface="Plus Jakarta Sans" pitchFamily="2" charset="77"/>
                <a:cs typeface="Plus Jakarta Sans" pitchFamily="2" charset="77"/>
              </a:rPr>
              <a:t>esse</a:t>
            </a:r>
            <a:r>
              <a:rPr sz="1050" spc="-5" dirty="0">
                <a:solidFill>
                  <a:srgbClr val="212121"/>
                </a:solidFill>
                <a:latin typeface="Plus Jakarta Sans" pitchFamily="2" charset="77"/>
                <a:cs typeface="Plus Jakarta Sans" pitchFamily="2" charset="77"/>
              </a:rPr>
              <a:t> </a:t>
            </a:r>
            <a:r>
              <a:rPr sz="1050" dirty="0">
                <a:solidFill>
                  <a:srgbClr val="212121"/>
                </a:solidFill>
                <a:latin typeface="Plus Jakarta Sans" pitchFamily="2" charset="77"/>
                <a:cs typeface="Plus Jakarta Sans" pitchFamily="2" charset="77"/>
              </a:rPr>
              <a:t>roteiro</a:t>
            </a:r>
            <a:r>
              <a:rPr sz="1050" spc="-5" dirty="0">
                <a:solidFill>
                  <a:srgbClr val="212121"/>
                </a:solidFill>
                <a:latin typeface="Plus Jakarta Sans" pitchFamily="2" charset="77"/>
                <a:cs typeface="Plus Jakarta Sans" pitchFamily="2" charset="77"/>
              </a:rPr>
              <a:t> </a:t>
            </a:r>
            <a:r>
              <a:rPr sz="1050" dirty="0">
                <a:solidFill>
                  <a:srgbClr val="212121"/>
                </a:solidFill>
                <a:latin typeface="Plus Jakarta Sans" pitchFamily="2" charset="77"/>
                <a:cs typeface="Plus Jakarta Sans" pitchFamily="2" charset="77"/>
              </a:rPr>
              <a:t>— sozinho</a:t>
            </a:r>
            <a:r>
              <a:rPr sz="1050" spc="-5" dirty="0">
                <a:solidFill>
                  <a:srgbClr val="212121"/>
                </a:solidFill>
                <a:latin typeface="Plus Jakarta Sans" pitchFamily="2" charset="77"/>
                <a:cs typeface="Plus Jakarta Sans" pitchFamily="2" charset="77"/>
              </a:rPr>
              <a:t> </a:t>
            </a:r>
            <a:r>
              <a:rPr sz="1050" dirty="0">
                <a:solidFill>
                  <a:srgbClr val="212121"/>
                </a:solidFill>
                <a:latin typeface="Plus Jakarta Sans" pitchFamily="2" charset="77"/>
                <a:cs typeface="Plus Jakarta Sans" pitchFamily="2" charset="77"/>
              </a:rPr>
              <a:t>ou</a:t>
            </a:r>
            <a:r>
              <a:rPr sz="1050" spc="-5" dirty="0">
                <a:solidFill>
                  <a:srgbClr val="212121"/>
                </a:solidFill>
                <a:latin typeface="Plus Jakarta Sans" pitchFamily="2" charset="77"/>
                <a:cs typeface="Plus Jakarta Sans" pitchFamily="2" charset="77"/>
              </a:rPr>
              <a:t> </a:t>
            </a:r>
            <a:r>
              <a:rPr sz="1050" dirty="0">
                <a:solidFill>
                  <a:srgbClr val="212121"/>
                </a:solidFill>
                <a:latin typeface="Plus Jakarta Sans" pitchFamily="2" charset="77"/>
                <a:cs typeface="Plus Jakarta Sans" pitchFamily="2" charset="77"/>
              </a:rPr>
              <a:t>com</a:t>
            </a:r>
            <a:r>
              <a:rPr sz="1050" spc="-5" dirty="0">
                <a:solidFill>
                  <a:srgbClr val="212121"/>
                </a:solidFill>
                <a:latin typeface="Plus Jakarta Sans" pitchFamily="2" charset="77"/>
                <a:cs typeface="Plus Jakarta Sans" pitchFamily="2" charset="77"/>
              </a:rPr>
              <a:t> </a:t>
            </a:r>
            <a:r>
              <a:rPr sz="1050" dirty="0">
                <a:solidFill>
                  <a:srgbClr val="212121"/>
                </a:solidFill>
                <a:latin typeface="Plus Jakarta Sans" pitchFamily="2" charset="77"/>
                <a:cs typeface="Plus Jakarta Sans" pitchFamily="2" charset="77"/>
              </a:rPr>
              <a:t>o</a:t>
            </a:r>
            <a:r>
              <a:rPr sz="1050" spc="-5" dirty="0">
                <a:solidFill>
                  <a:srgbClr val="212121"/>
                </a:solidFill>
                <a:latin typeface="Plus Jakarta Sans" pitchFamily="2" charset="77"/>
                <a:cs typeface="Plus Jakarta Sans" pitchFamily="2" charset="77"/>
              </a:rPr>
              <a:t> </a:t>
            </a:r>
            <a:r>
              <a:rPr sz="1050" dirty="0">
                <a:solidFill>
                  <a:srgbClr val="212121"/>
                </a:solidFill>
                <a:latin typeface="Plus Jakarta Sans" pitchFamily="2" charset="77"/>
                <a:cs typeface="Plus Jakarta Sans" pitchFamily="2" charset="77"/>
              </a:rPr>
              <a:t>seu</a:t>
            </a:r>
            <a:r>
              <a:rPr sz="1050" spc="-5" dirty="0">
                <a:solidFill>
                  <a:srgbClr val="212121"/>
                </a:solidFill>
                <a:latin typeface="Plus Jakarta Sans" pitchFamily="2" charset="77"/>
                <a:cs typeface="Plus Jakarta Sans" pitchFamily="2" charset="77"/>
              </a:rPr>
              <a:t> </a:t>
            </a:r>
            <a:r>
              <a:rPr sz="1050" spc="-10" dirty="0">
                <a:solidFill>
                  <a:srgbClr val="212121"/>
                </a:solidFill>
                <a:latin typeface="Plus Jakarta Sans" pitchFamily="2" charset="77"/>
                <a:cs typeface="Plus Jakarta Sans" pitchFamily="2" charset="77"/>
              </a:rPr>
              <a:t>turno.</a:t>
            </a:r>
            <a:endParaRPr sz="1050" dirty="0">
              <a:latin typeface="Plus Jakarta Sans" pitchFamily="2" charset="77"/>
              <a:cs typeface="Plus Jakarta Sans" pitchFamily="2" charset="77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355600" y="1716792"/>
            <a:ext cx="6934200" cy="897040"/>
          </a:xfrm>
          <a:prstGeom prst="rect">
            <a:avLst/>
          </a:prstGeom>
          <a:ln w="12700">
            <a:solidFill>
              <a:srgbClr val="97001C"/>
            </a:solidFill>
          </a:ln>
        </p:spPr>
        <p:txBody>
          <a:bodyPr vert="horz" wrap="square" lIns="0" tIns="121285" rIns="0" bIns="0" rtlCol="0">
            <a:spAutoFit/>
          </a:bodyPr>
          <a:lstStyle/>
          <a:p>
            <a:pPr marL="142875">
              <a:lnSpc>
                <a:spcPct val="100000"/>
              </a:lnSpc>
              <a:spcBef>
                <a:spcPts val="955"/>
              </a:spcBef>
            </a:pPr>
            <a:r>
              <a:rPr sz="850" b="1" dirty="0">
                <a:solidFill>
                  <a:srgbClr val="97001C"/>
                </a:solidFill>
                <a:latin typeface="Plus Jakarta Sans" pitchFamily="2" charset="77"/>
                <a:cs typeface="Plus Jakarta Sans" pitchFamily="2" charset="77"/>
              </a:rPr>
              <a:t>1</a:t>
            </a:r>
            <a:r>
              <a:rPr sz="850" b="1" spc="-10" dirty="0">
                <a:solidFill>
                  <a:srgbClr val="97001C"/>
                </a:solidFill>
                <a:latin typeface="Plus Jakarta Sans" pitchFamily="2" charset="77"/>
                <a:cs typeface="Plus Jakarta Sans" pitchFamily="2" charset="77"/>
              </a:rPr>
              <a:t> </a:t>
            </a:r>
            <a:r>
              <a:rPr sz="850" b="1" dirty="0">
                <a:solidFill>
                  <a:srgbClr val="97001C"/>
                </a:solidFill>
                <a:latin typeface="Plus Jakarta Sans" pitchFamily="2" charset="77"/>
                <a:cs typeface="Plus Jakarta Sans" pitchFamily="2" charset="77"/>
              </a:rPr>
              <a:t>·</a:t>
            </a:r>
            <a:r>
              <a:rPr sz="850" b="1" spc="-10" dirty="0">
                <a:solidFill>
                  <a:srgbClr val="97001C"/>
                </a:solidFill>
                <a:latin typeface="Plus Jakarta Sans" pitchFamily="2" charset="77"/>
                <a:cs typeface="Plus Jakarta Sans" pitchFamily="2" charset="77"/>
              </a:rPr>
              <a:t> </a:t>
            </a:r>
            <a:r>
              <a:rPr sz="850" b="1" dirty="0">
                <a:solidFill>
                  <a:srgbClr val="97001C"/>
                </a:solidFill>
                <a:latin typeface="Plus Jakarta Sans" pitchFamily="2" charset="77"/>
                <a:cs typeface="Plus Jakarta Sans" pitchFamily="2" charset="77"/>
              </a:rPr>
              <a:t>O</a:t>
            </a:r>
            <a:r>
              <a:rPr sz="850" b="1" spc="-10" dirty="0">
                <a:solidFill>
                  <a:srgbClr val="97001C"/>
                </a:solidFill>
                <a:latin typeface="Plus Jakarta Sans" pitchFamily="2" charset="77"/>
                <a:cs typeface="Plus Jakarta Sans" pitchFamily="2" charset="77"/>
              </a:rPr>
              <a:t> </a:t>
            </a:r>
            <a:r>
              <a:rPr sz="850" b="1" spc="-20" dirty="0">
                <a:solidFill>
                  <a:srgbClr val="97001C"/>
                </a:solidFill>
                <a:latin typeface="Plus Jakarta Sans" pitchFamily="2" charset="77"/>
                <a:cs typeface="Plus Jakarta Sans" pitchFamily="2" charset="77"/>
              </a:rPr>
              <a:t>CASO</a:t>
            </a:r>
            <a:endParaRPr lang="pt-BR" sz="850" b="1" spc="-20" dirty="0">
              <a:solidFill>
                <a:srgbClr val="97001C"/>
              </a:solidFill>
              <a:latin typeface="Plus Jakarta Sans" pitchFamily="2" charset="77"/>
              <a:cs typeface="Plus Jakarta Sans" pitchFamily="2" charset="77"/>
            </a:endParaRPr>
          </a:p>
          <a:p>
            <a:pPr marL="142875">
              <a:lnSpc>
                <a:spcPct val="100000"/>
              </a:lnSpc>
              <a:spcBef>
                <a:spcPts val="955"/>
              </a:spcBef>
            </a:pPr>
            <a:endParaRPr sz="850" dirty="0">
              <a:solidFill>
                <a:srgbClr val="97001C"/>
              </a:solidFill>
              <a:latin typeface="Plus Jakarta Sans" pitchFamily="2" charset="77"/>
              <a:cs typeface="Plus Jakarta Sans" pitchFamily="2" charset="77"/>
            </a:endParaRPr>
          </a:p>
          <a:p>
            <a:pPr marL="142875">
              <a:lnSpc>
                <a:spcPts val="1235"/>
              </a:lnSpc>
              <a:spcBef>
                <a:spcPts val="345"/>
              </a:spcBef>
            </a:pPr>
            <a:r>
              <a:rPr sz="1050" dirty="0">
                <a:solidFill>
                  <a:srgbClr val="97001C"/>
                </a:solidFill>
                <a:latin typeface="Plus Jakarta Sans" pitchFamily="2" charset="77"/>
                <a:cs typeface="Plus Jakarta Sans" pitchFamily="2" charset="77"/>
              </a:rPr>
              <a:t>O</a:t>
            </a:r>
            <a:r>
              <a:rPr sz="1050" spc="-5" dirty="0">
                <a:solidFill>
                  <a:srgbClr val="97001C"/>
                </a:solidFill>
                <a:latin typeface="Plus Jakarta Sans" pitchFamily="2" charset="77"/>
                <a:cs typeface="Plus Jakarta Sans" pitchFamily="2" charset="77"/>
              </a:rPr>
              <a:t> </a:t>
            </a:r>
            <a:r>
              <a:rPr sz="1050" dirty="0">
                <a:solidFill>
                  <a:srgbClr val="97001C"/>
                </a:solidFill>
                <a:latin typeface="Plus Jakarta Sans" pitchFamily="2" charset="77"/>
                <a:cs typeface="Plus Jakarta Sans" pitchFamily="2" charset="77"/>
              </a:rPr>
              <a:t>que</a:t>
            </a:r>
            <a:r>
              <a:rPr sz="1050" spc="-5" dirty="0">
                <a:solidFill>
                  <a:srgbClr val="97001C"/>
                </a:solidFill>
                <a:latin typeface="Plus Jakarta Sans" pitchFamily="2" charset="77"/>
                <a:cs typeface="Plus Jakarta Sans" pitchFamily="2" charset="77"/>
              </a:rPr>
              <a:t> </a:t>
            </a:r>
            <a:r>
              <a:rPr sz="1050" dirty="0">
                <a:solidFill>
                  <a:srgbClr val="97001C"/>
                </a:solidFill>
                <a:latin typeface="Plus Jakarta Sans" pitchFamily="2" charset="77"/>
                <a:cs typeface="Plus Jakarta Sans" pitchFamily="2" charset="77"/>
              </a:rPr>
              <a:t>aconteceu,</a:t>
            </a:r>
            <a:r>
              <a:rPr sz="1050" spc="-5" dirty="0">
                <a:solidFill>
                  <a:srgbClr val="97001C"/>
                </a:solidFill>
                <a:latin typeface="Plus Jakarta Sans" pitchFamily="2" charset="77"/>
                <a:cs typeface="Plus Jakarta Sans" pitchFamily="2" charset="77"/>
              </a:rPr>
              <a:t> </a:t>
            </a:r>
            <a:r>
              <a:rPr sz="1050" dirty="0">
                <a:solidFill>
                  <a:srgbClr val="97001C"/>
                </a:solidFill>
                <a:latin typeface="Plus Jakarta Sans" pitchFamily="2" charset="77"/>
                <a:cs typeface="Plus Jakarta Sans" pitchFamily="2" charset="77"/>
              </a:rPr>
              <a:t>em</a:t>
            </a:r>
            <a:r>
              <a:rPr sz="1050" spc="-5" dirty="0">
                <a:solidFill>
                  <a:srgbClr val="97001C"/>
                </a:solidFill>
                <a:latin typeface="Plus Jakarta Sans" pitchFamily="2" charset="77"/>
                <a:cs typeface="Plus Jakarta Sans" pitchFamily="2" charset="77"/>
              </a:rPr>
              <a:t> </a:t>
            </a:r>
            <a:r>
              <a:rPr sz="1050" dirty="0">
                <a:solidFill>
                  <a:srgbClr val="97001C"/>
                </a:solidFill>
                <a:latin typeface="Plus Jakarta Sans" pitchFamily="2" charset="77"/>
                <a:cs typeface="Plus Jakarta Sans" pitchFamily="2" charset="77"/>
              </a:rPr>
              <a:t>poucas</a:t>
            </a:r>
            <a:r>
              <a:rPr sz="1050" spc="-5" dirty="0">
                <a:solidFill>
                  <a:srgbClr val="97001C"/>
                </a:solidFill>
                <a:latin typeface="Plus Jakarta Sans" pitchFamily="2" charset="77"/>
                <a:cs typeface="Plus Jakarta Sans" pitchFamily="2" charset="77"/>
              </a:rPr>
              <a:t> </a:t>
            </a:r>
            <a:r>
              <a:rPr sz="1050" dirty="0">
                <a:solidFill>
                  <a:srgbClr val="97001C"/>
                </a:solidFill>
                <a:latin typeface="Plus Jakarta Sans" pitchFamily="2" charset="77"/>
                <a:cs typeface="Plus Jakarta Sans" pitchFamily="2" charset="77"/>
              </a:rPr>
              <a:t>frases —</a:t>
            </a:r>
            <a:r>
              <a:rPr sz="1050" spc="-5" dirty="0">
                <a:solidFill>
                  <a:srgbClr val="97001C"/>
                </a:solidFill>
                <a:latin typeface="Plus Jakarta Sans" pitchFamily="2" charset="77"/>
                <a:cs typeface="Plus Jakarta Sans" pitchFamily="2" charset="77"/>
              </a:rPr>
              <a:t> </a:t>
            </a:r>
            <a:r>
              <a:rPr sz="1050" dirty="0">
                <a:solidFill>
                  <a:srgbClr val="97001C"/>
                </a:solidFill>
                <a:latin typeface="Plus Jakarta Sans" pitchFamily="2" charset="77"/>
                <a:cs typeface="Plus Jakarta Sans" pitchFamily="2" charset="77"/>
              </a:rPr>
              <a:t>fato,</a:t>
            </a:r>
            <a:r>
              <a:rPr sz="1050" spc="-5" dirty="0">
                <a:solidFill>
                  <a:srgbClr val="97001C"/>
                </a:solidFill>
                <a:latin typeface="Plus Jakarta Sans" pitchFamily="2" charset="77"/>
                <a:cs typeface="Plus Jakarta Sans" pitchFamily="2" charset="77"/>
              </a:rPr>
              <a:t> </a:t>
            </a:r>
            <a:r>
              <a:rPr sz="1050" spc="-25" dirty="0" err="1">
                <a:solidFill>
                  <a:srgbClr val="97001C"/>
                </a:solidFill>
                <a:latin typeface="Plus Jakarta Sans" pitchFamily="2" charset="77"/>
                <a:cs typeface="Plus Jakarta Sans" pitchFamily="2" charset="77"/>
              </a:rPr>
              <a:t>não</a:t>
            </a:r>
            <a:r>
              <a:rPr lang="pt-BR" sz="1050" spc="-25" dirty="0">
                <a:solidFill>
                  <a:srgbClr val="97001C"/>
                </a:solidFill>
                <a:latin typeface="Plus Jakarta Sans" pitchFamily="2" charset="77"/>
                <a:cs typeface="Plus Jakarta Sans" pitchFamily="2" charset="77"/>
              </a:rPr>
              <a:t> </a:t>
            </a:r>
            <a:r>
              <a:rPr sz="1050" spc="-10" dirty="0" err="1">
                <a:solidFill>
                  <a:srgbClr val="97001C"/>
                </a:solidFill>
                <a:latin typeface="Plus Jakarta Sans" pitchFamily="2" charset="77"/>
                <a:cs typeface="Plus Jakarta Sans" pitchFamily="2" charset="77"/>
              </a:rPr>
              <a:t>opinião</a:t>
            </a:r>
            <a:r>
              <a:rPr sz="1050" spc="-10" dirty="0">
                <a:solidFill>
                  <a:srgbClr val="97001C"/>
                </a:solidFill>
                <a:latin typeface="Plus Jakarta Sans" pitchFamily="2" charset="77"/>
                <a:cs typeface="Plus Jakarta Sans" pitchFamily="2" charset="77"/>
              </a:rPr>
              <a:t>.</a:t>
            </a:r>
            <a:r>
              <a:rPr sz="1050" u="sng" dirty="0">
                <a:solidFill>
                  <a:srgbClr val="97001C"/>
                </a:solidFill>
                <a:uFill>
                  <a:solidFill>
                    <a:srgbClr val="202020"/>
                  </a:solidFill>
                </a:uFill>
                <a:latin typeface="Plus Jakarta Sans" pitchFamily="2" charset="77"/>
                <a:cs typeface="Plus Jakarta Sans" pitchFamily="2" charset="77"/>
              </a:rPr>
              <a:t>	</a:t>
            </a:r>
            <a:endParaRPr lang="pt-BR" sz="1050" u="sng" dirty="0">
              <a:solidFill>
                <a:srgbClr val="97001C"/>
              </a:solidFill>
              <a:uFill>
                <a:solidFill>
                  <a:srgbClr val="202020"/>
                </a:solidFill>
              </a:uFill>
              <a:latin typeface="Plus Jakarta Sans" pitchFamily="2" charset="77"/>
              <a:cs typeface="Plus Jakarta Sans" pitchFamily="2" charset="77"/>
            </a:endParaRPr>
          </a:p>
          <a:p>
            <a:pPr marL="142875">
              <a:lnSpc>
                <a:spcPts val="1235"/>
              </a:lnSpc>
              <a:spcBef>
                <a:spcPts val="345"/>
              </a:spcBef>
            </a:pPr>
            <a:endParaRPr sz="1050" dirty="0">
              <a:solidFill>
                <a:srgbClr val="97001C"/>
              </a:solidFill>
              <a:latin typeface="Plus Jakarta Sans" pitchFamily="2" charset="77"/>
              <a:cs typeface="Plus Jakarta Sans" pitchFamily="2" charset="77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55600" y="2870970"/>
            <a:ext cx="6934200" cy="2565767"/>
          </a:xfrm>
          <a:prstGeom prst="rect">
            <a:avLst/>
          </a:prstGeom>
          <a:solidFill>
            <a:srgbClr val="FAD1D5"/>
          </a:solidFill>
          <a:ln>
            <a:solidFill>
              <a:srgbClr val="97001C"/>
            </a:solidFill>
          </a:ln>
        </p:spPr>
        <p:txBody>
          <a:bodyPr vert="horz" wrap="square" lIns="0" tIns="254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20"/>
              </a:spcBef>
            </a:pPr>
            <a:endParaRPr sz="850" dirty="0">
              <a:latin typeface="Plus Jakarta Sans" pitchFamily="2" charset="77"/>
              <a:cs typeface="Plus Jakarta Sans" pitchFamily="2" charset="77"/>
            </a:endParaRPr>
          </a:p>
          <a:p>
            <a:pPr marL="149225" algn="just">
              <a:lnSpc>
                <a:spcPct val="100000"/>
              </a:lnSpc>
            </a:pPr>
            <a:r>
              <a:rPr sz="850" b="1" dirty="0">
                <a:solidFill>
                  <a:srgbClr val="97001C"/>
                </a:solidFill>
                <a:latin typeface="Plus Jakarta Sans" pitchFamily="2" charset="77"/>
                <a:cs typeface="Plus Jakarta Sans" pitchFamily="2" charset="77"/>
              </a:rPr>
              <a:t>2</a:t>
            </a:r>
            <a:r>
              <a:rPr sz="850" b="1" spc="-5" dirty="0">
                <a:solidFill>
                  <a:srgbClr val="97001C"/>
                </a:solidFill>
                <a:latin typeface="Plus Jakarta Sans" pitchFamily="2" charset="77"/>
                <a:cs typeface="Plus Jakarta Sans" pitchFamily="2" charset="77"/>
              </a:rPr>
              <a:t> </a:t>
            </a:r>
            <a:r>
              <a:rPr sz="850" b="1" dirty="0">
                <a:solidFill>
                  <a:srgbClr val="97001C"/>
                </a:solidFill>
                <a:latin typeface="Plus Jakarta Sans" pitchFamily="2" charset="77"/>
                <a:cs typeface="Plus Jakarta Sans" pitchFamily="2" charset="77"/>
              </a:rPr>
              <a:t>· OS 5 </a:t>
            </a:r>
            <a:r>
              <a:rPr sz="850" b="1" spc="-10" dirty="0">
                <a:solidFill>
                  <a:srgbClr val="97001C"/>
                </a:solidFill>
                <a:latin typeface="Plus Jakarta Sans" pitchFamily="2" charset="77"/>
                <a:cs typeface="Plus Jakarta Sans" pitchFamily="2" charset="77"/>
              </a:rPr>
              <a:t>PORQUÊS</a:t>
            </a:r>
            <a:r>
              <a:rPr sz="850" b="1" dirty="0">
                <a:solidFill>
                  <a:srgbClr val="97001C"/>
                </a:solidFill>
                <a:latin typeface="Plus Jakarta Sans" pitchFamily="2" charset="77"/>
                <a:cs typeface="Plus Jakarta Sans" pitchFamily="2" charset="77"/>
              </a:rPr>
              <a:t> </a:t>
            </a:r>
            <a:r>
              <a:rPr sz="850" b="1" spc="-10" dirty="0">
                <a:solidFill>
                  <a:srgbClr val="97001C"/>
                </a:solidFill>
                <a:latin typeface="Plus Jakarta Sans" pitchFamily="2" charset="77"/>
                <a:cs typeface="Plus Jakarta Sans" pitchFamily="2" charset="77"/>
              </a:rPr>
              <a:t>(DIMENSÃO</a:t>
            </a:r>
            <a:r>
              <a:rPr sz="850" b="1" dirty="0">
                <a:solidFill>
                  <a:srgbClr val="97001C"/>
                </a:solidFill>
                <a:latin typeface="Plus Jakarta Sans" pitchFamily="2" charset="77"/>
                <a:cs typeface="Plus Jakarta Sans" pitchFamily="2" charset="77"/>
              </a:rPr>
              <a:t> </a:t>
            </a:r>
            <a:r>
              <a:rPr sz="850" b="1" spc="-10" dirty="0">
                <a:solidFill>
                  <a:srgbClr val="97001C"/>
                </a:solidFill>
                <a:latin typeface="Plus Jakarta Sans" pitchFamily="2" charset="77"/>
                <a:cs typeface="Plus Jakarta Sans" pitchFamily="2" charset="77"/>
              </a:rPr>
              <a:t>PROFUNDIDADE)</a:t>
            </a:r>
            <a:endParaRPr lang="pt-BR" sz="850" b="1" spc="-10" dirty="0">
              <a:solidFill>
                <a:srgbClr val="97001C"/>
              </a:solidFill>
              <a:latin typeface="Plus Jakarta Sans" pitchFamily="2" charset="77"/>
              <a:cs typeface="Plus Jakarta Sans" pitchFamily="2" charset="77"/>
            </a:endParaRPr>
          </a:p>
          <a:p>
            <a:pPr marL="149225" algn="just">
              <a:lnSpc>
                <a:spcPct val="100000"/>
              </a:lnSpc>
            </a:pPr>
            <a:endParaRPr sz="850" dirty="0">
              <a:solidFill>
                <a:srgbClr val="97001C"/>
              </a:solidFill>
              <a:latin typeface="Plus Jakarta Sans" pitchFamily="2" charset="77"/>
              <a:cs typeface="Plus Jakarta Sans" pitchFamily="2" charset="77"/>
            </a:endParaRPr>
          </a:p>
          <a:p>
            <a:pPr marL="149225" algn="just">
              <a:lnSpc>
                <a:spcPct val="100000"/>
              </a:lnSpc>
              <a:spcBef>
                <a:spcPts val="350"/>
              </a:spcBef>
            </a:pPr>
            <a:r>
              <a:rPr sz="950" i="1" spc="-10" dirty="0">
                <a:solidFill>
                  <a:srgbClr val="97001C"/>
                </a:solidFill>
                <a:latin typeface="Plus Jakarta Sans" pitchFamily="2" charset="77"/>
                <a:cs typeface="Plus Jakarta Sans" pitchFamily="2" charset="77"/>
              </a:rPr>
              <a:t>Pergunte</a:t>
            </a:r>
            <a:r>
              <a:rPr sz="950" i="1" spc="-25" dirty="0">
                <a:solidFill>
                  <a:srgbClr val="97001C"/>
                </a:solidFill>
                <a:latin typeface="Plus Jakarta Sans" pitchFamily="2" charset="77"/>
                <a:cs typeface="Plus Jakarta Sans" pitchFamily="2" charset="77"/>
              </a:rPr>
              <a:t> </a:t>
            </a:r>
            <a:r>
              <a:rPr sz="950" i="1" dirty="0">
                <a:solidFill>
                  <a:srgbClr val="97001C"/>
                </a:solidFill>
                <a:latin typeface="Plus Jakarta Sans" pitchFamily="2" charset="77"/>
                <a:cs typeface="Plus Jakarta Sans" pitchFamily="2" charset="77"/>
              </a:rPr>
              <a:t>'por</a:t>
            </a:r>
            <a:r>
              <a:rPr sz="950" i="1" spc="-25" dirty="0">
                <a:solidFill>
                  <a:srgbClr val="97001C"/>
                </a:solidFill>
                <a:latin typeface="Plus Jakarta Sans" pitchFamily="2" charset="77"/>
                <a:cs typeface="Plus Jakarta Sans" pitchFamily="2" charset="77"/>
              </a:rPr>
              <a:t> </a:t>
            </a:r>
            <a:r>
              <a:rPr sz="950" i="1" dirty="0">
                <a:solidFill>
                  <a:srgbClr val="97001C"/>
                </a:solidFill>
                <a:latin typeface="Plus Jakarta Sans" pitchFamily="2" charset="77"/>
                <a:cs typeface="Plus Jakarta Sans" pitchFamily="2" charset="77"/>
              </a:rPr>
              <a:t>quê'</a:t>
            </a:r>
            <a:r>
              <a:rPr sz="950" i="1" spc="-25" dirty="0">
                <a:solidFill>
                  <a:srgbClr val="97001C"/>
                </a:solidFill>
                <a:latin typeface="Plus Jakarta Sans" pitchFamily="2" charset="77"/>
                <a:cs typeface="Plus Jakarta Sans" pitchFamily="2" charset="77"/>
              </a:rPr>
              <a:t> </a:t>
            </a:r>
            <a:r>
              <a:rPr sz="950" i="1" dirty="0">
                <a:solidFill>
                  <a:srgbClr val="97001C"/>
                </a:solidFill>
                <a:latin typeface="Plus Jakarta Sans" pitchFamily="2" charset="77"/>
                <a:cs typeface="Plus Jakarta Sans" pitchFamily="2" charset="77"/>
              </a:rPr>
              <a:t>até</a:t>
            </a:r>
            <a:r>
              <a:rPr sz="950" i="1" spc="-25" dirty="0">
                <a:solidFill>
                  <a:srgbClr val="97001C"/>
                </a:solidFill>
                <a:latin typeface="Plus Jakarta Sans" pitchFamily="2" charset="77"/>
                <a:cs typeface="Plus Jakarta Sans" pitchFamily="2" charset="77"/>
              </a:rPr>
              <a:t> </a:t>
            </a:r>
            <a:r>
              <a:rPr sz="950" i="1" dirty="0">
                <a:solidFill>
                  <a:srgbClr val="97001C"/>
                </a:solidFill>
                <a:latin typeface="Plus Jakarta Sans" pitchFamily="2" charset="77"/>
                <a:cs typeface="Plus Jakarta Sans" pitchFamily="2" charset="77"/>
              </a:rPr>
              <a:t>chegar</a:t>
            </a:r>
            <a:r>
              <a:rPr sz="950" i="1" spc="-25" dirty="0">
                <a:solidFill>
                  <a:srgbClr val="97001C"/>
                </a:solidFill>
                <a:latin typeface="Plus Jakarta Sans" pitchFamily="2" charset="77"/>
                <a:cs typeface="Plus Jakarta Sans" pitchFamily="2" charset="77"/>
              </a:rPr>
              <a:t> </a:t>
            </a:r>
            <a:r>
              <a:rPr sz="950" i="1" dirty="0">
                <a:solidFill>
                  <a:srgbClr val="97001C"/>
                </a:solidFill>
                <a:latin typeface="Plus Jakarta Sans" pitchFamily="2" charset="77"/>
                <a:cs typeface="Plus Jakarta Sans" pitchFamily="2" charset="77"/>
              </a:rPr>
              <a:t>na</a:t>
            </a:r>
            <a:r>
              <a:rPr sz="950" i="1" spc="-20" dirty="0">
                <a:solidFill>
                  <a:srgbClr val="97001C"/>
                </a:solidFill>
                <a:latin typeface="Plus Jakarta Sans" pitchFamily="2" charset="77"/>
                <a:cs typeface="Plus Jakarta Sans" pitchFamily="2" charset="77"/>
              </a:rPr>
              <a:t> </a:t>
            </a:r>
            <a:r>
              <a:rPr sz="950" i="1" dirty="0">
                <a:solidFill>
                  <a:srgbClr val="97001C"/>
                </a:solidFill>
                <a:latin typeface="Plus Jakarta Sans" pitchFamily="2" charset="77"/>
                <a:cs typeface="Plus Jakarta Sans" pitchFamily="2" charset="77"/>
              </a:rPr>
              <a:t>causa</a:t>
            </a:r>
            <a:r>
              <a:rPr sz="950" i="1" spc="-25" dirty="0">
                <a:solidFill>
                  <a:srgbClr val="97001C"/>
                </a:solidFill>
                <a:latin typeface="Plus Jakarta Sans" pitchFamily="2" charset="77"/>
                <a:cs typeface="Plus Jakarta Sans" pitchFamily="2" charset="77"/>
              </a:rPr>
              <a:t> </a:t>
            </a:r>
            <a:r>
              <a:rPr sz="950" i="1" dirty="0">
                <a:solidFill>
                  <a:srgbClr val="97001C"/>
                </a:solidFill>
                <a:latin typeface="Plus Jakarta Sans" pitchFamily="2" charset="77"/>
                <a:cs typeface="Plus Jakarta Sans" pitchFamily="2" charset="77"/>
              </a:rPr>
              <a:t>raiz</a:t>
            </a:r>
            <a:r>
              <a:rPr sz="950" i="1" spc="-25" dirty="0">
                <a:solidFill>
                  <a:srgbClr val="97001C"/>
                </a:solidFill>
                <a:latin typeface="Plus Jakarta Sans" pitchFamily="2" charset="77"/>
                <a:cs typeface="Plus Jakarta Sans" pitchFamily="2" charset="77"/>
              </a:rPr>
              <a:t> </a:t>
            </a:r>
            <a:r>
              <a:rPr sz="950" i="1" dirty="0">
                <a:solidFill>
                  <a:srgbClr val="97001C"/>
                </a:solidFill>
                <a:latin typeface="Plus Jakarta Sans" pitchFamily="2" charset="77"/>
                <a:cs typeface="Plus Jakarta Sans" pitchFamily="2" charset="77"/>
              </a:rPr>
              <a:t>—</a:t>
            </a:r>
            <a:r>
              <a:rPr sz="950" i="1" spc="-25" dirty="0">
                <a:solidFill>
                  <a:srgbClr val="97001C"/>
                </a:solidFill>
                <a:latin typeface="Plus Jakarta Sans" pitchFamily="2" charset="77"/>
                <a:cs typeface="Plus Jakarta Sans" pitchFamily="2" charset="77"/>
              </a:rPr>
              <a:t> </a:t>
            </a:r>
            <a:r>
              <a:rPr sz="950" i="1" dirty="0">
                <a:solidFill>
                  <a:srgbClr val="97001C"/>
                </a:solidFill>
                <a:latin typeface="Plus Jakarta Sans" pitchFamily="2" charset="77"/>
                <a:cs typeface="Plus Jakarta Sans" pitchFamily="2" charset="77"/>
              </a:rPr>
              <a:t>pode</a:t>
            </a:r>
            <a:r>
              <a:rPr sz="950" i="1" spc="-25" dirty="0">
                <a:solidFill>
                  <a:srgbClr val="97001C"/>
                </a:solidFill>
                <a:latin typeface="Plus Jakarta Sans" pitchFamily="2" charset="77"/>
                <a:cs typeface="Plus Jakarta Sans" pitchFamily="2" charset="77"/>
              </a:rPr>
              <a:t> </a:t>
            </a:r>
            <a:r>
              <a:rPr sz="950" i="1" dirty="0">
                <a:solidFill>
                  <a:srgbClr val="97001C"/>
                </a:solidFill>
                <a:latin typeface="Plus Jakarta Sans" pitchFamily="2" charset="77"/>
                <a:cs typeface="Plus Jakarta Sans" pitchFamily="2" charset="77"/>
              </a:rPr>
              <a:t>parar</a:t>
            </a:r>
            <a:r>
              <a:rPr sz="950" i="1" spc="-20" dirty="0">
                <a:solidFill>
                  <a:srgbClr val="97001C"/>
                </a:solidFill>
                <a:latin typeface="Plus Jakarta Sans" pitchFamily="2" charset="77"/>
                <a:cs typeface="Plus Jakarta Sans" pitchFamily="2" charset="77"/>
              </a:rPr>
              <a:t> </a:t>
            </a:r>
            <a:r>
              <a:rPr sz="950" i="1" dirty="0">
                <a:solidFill>
                  <a:srgbClr val="97001C"/>
                </a:solidFill>
                <a:latin typeface="Plus Jakarta Sans" pitchFamily="2" charset="77"/>
                <a:cs typeface="Plus Jakarta Sans" pitchFamily="2" charset="77"/>
              </a:rPr>
              <a:t>antes</a:t>
            </a:r>
            <a:r>
              <a:rPr sz="950" i="1" spc="-25" dirty="0">
                <a:solidFill>
                  <a:srgbClr val="97001C"/>
                </a:solidFill>
                <a:latin typeface="Plus Jakarta Sans" pitchFamily="2" charset="77"/>
                <a:cs typeface="Plus Jakarta Sans" pitchFamily="2" charset="77"/>
              </a:rPr>
              <a:t> </a:t>
            </a:r>
            <a:r>
              <a:rPr sz="950" i="1" dirty="0">
                <a:solidFill>
                  <a:srgbClr val="97001C"/>
                </a:solidFill>
                <a:latin typeface="Plus Jakarta Sans" pitchFamily="2" charset="77"/>
                <a:cs typeface="Plus Jakarta Sans" pitchFamily="2" charset="77"/>
              </a:rPr>
              <a:t>do</a:t>
            </a:r>
            <a:r>
              <a:rPr sz="950" i="1" spc="-25" dirty="0">
                <a:solidFill>
                  <a:srgbClr val="97001C"/>
                </a:solidFill>
                <a:latin typeface="Plus Jakarta Sans" pitchFamily="2" charset="77"/>
                <a:cs typeface="Plus Jakarta Sans" pitchFamily="2" charset="77"/>
              </a:rPr>
              <a:t> </a:t>
            </a:r>
            <a:r>
              <a:rPr sz="950" i="1" dirty="0">
                <a:solidFill>
                  <a:srgbClr val="97001C"/>
                </a:solidFill>
                <a:latin typeface="Plus Jakarta Sans" pitchFamily="2" charset="77"/>
                <a:cs typeface="Plus Jakarta Sans" pitchFamily="2" charset="77"/>
              </a:rPr>
              <a:t>5º</a:t>
            </a:r>
            <a:r>
              <a:rPr sz="950" i="1" spc="-25" dirty="0">
                <a:solidFill>
                  <a:srgbClr val="97001C"/>
                </a:solidFill>
                <a:latin typeface="Plus Jakarta Sans" pitchFamily="2" charset="77"/>
                <a:cs typeface="Plus Jakarta Sans" pitchFamily="2" charset="77"/>
              </a:rPr>
              <a:t> </a:t>
            </a:r>
            <a:r>
              <a:rPr sz="950" i="1" dirty="0">
                <a:solidFill>
                  <a:srgbClr val="97001C"/>
                </a:solidFill>
                <a:latin typeface="Plus Jakarta Sans" pitchFamily="2" charset="77"/>
                <a:cs typeface="Plus Jakarta Sans" pitchFamily="2" charset="77"/>
              </a:rPr>
              <a:t>se</a:t>
            </a:r>
            <a:r>
              <a:rPr sz="950" i="1" spc="-25" dirty="0">
                <a:solidFill>
                  <a:srgbClr val="97001C"/>
                </a:solidFill>
                <a:latin typeface="Plus Jakarta Sans" pitchFamily="2" charset="77"/>
                <a:cs typeface="Plus Jakarta Sans" pitchFamily="2" charset="77"/>
              </a:rPr>
              <a:t> </a:t>
            </a:r>
            <a:r>
              <a:rPr sz="950" i="1" dirty="0">
                <a:solidFill>
                  <a:srgbClr val="97001C"/>
                </a:solidFill>
                <a:latin typeface="Plus Jakarta Sans" pitchFamily="2" charset="77"/>
                <a:cs typeface="Plus Jakarta Sans" pitchFamily="2" charset="77"/>
              </a:rPr>
              <a:t>a</a:t>
            </a:r>
            <a:r>
              <a:rPr sz="950" i="1" spc="-20" dirty="0">
                <a:solidFill>
                  <a:srgbClr val="97001C"/>
                </a:solidFill>
                <a:latin typeface="Plus Jakarta Sans" pitchFamily="2" charset="77"/>
                <a:cs typeface="Plus Jakarta Sans" pitchFamily="2" charset="77"/>
              </a:rPr>
              <a:t> </a:t>
            </a:r>
            <a:r>
              <a:rPr sz="950" i="1" dirty="0">
                <a:solidFill>
                  <a:srgbClr val="97001C"/>
                </a:solidFill>
                <a:latin typeface="Plus Jakarta Sans" pitchFamily="2" charset="77"/>
                <a:cs typeface="Plus Jakarta Sans" pitchFamily="2" charset="77"/>
              </a:rPr>
              <a:t>causa</a:t>
            </a:r>
            <a:r>
              <a:rPr sz="950" i="1" spc="-25" dirty="0">
                <a:solidFill>
                  <a:srgbClr val="97001C"/>
                </a:solidFill>
                <a:latin typeface="Plus Jakarta Sans" pitchFamily="2" charset="77"/>
                <a:cs typeface="Plus Jakarta Sans" pitchFamily="2" charset="77"/>
              </a:rPr>
              <a:t> </a:t>
            </a:r>
            <a:r>
              <a:rPr sz="950" i="1" dirty="0">
                <a:solidFill>
                  <a:srgbClr val="97001C"/>
                </a:solidFill>
                <a:latin typeface="Plus Jakarta Sans" pitchFamily="2" charset="77"/>
                <a:cs typeface="Plus Jakarta Sans" pitchFamily="2" charset="77"/>
              </a:rPr>
              <a:t>já</a:t>
            </a:r>
            <a:r>
              <a:rPr sz="950" i="1" spc="-25" dirty="0">
                <a:solidFill>
                  <a:srgbClr val="97001C"/>
                </a:solidFill>
                <a:latin typeface="Plus Jakarta Sans" pitchFamily="2" charset="77"/>
                <a:cs typeface="Plus Jakarta Sans" pitchFamily="2" charset="77"/>
              </a:rPr>
              <a:t> </a:t>
            </a:r>
            <a:r>
              <a:rPr sz="950" i="1" dirty="0">
                <a:solidFill>
                  <a:srgbClr val="97001C"/>
                </a:solidFill>
                <a:latin typeface="Plus Jakarta Sans" pitchFamily="2" charset="77"/>
                <a:cs typeface="Plus Jakarta Sans" pitchFamily="2" charset="77"/>
              </a:rPr>
              <a:t>ficar</a:t>
            </a:r>
            <a:r>
              <a:rPr sz="950" i="1" spc="-25" dirty="0">
                <a:solidFill>
                  <a:srgbClr val="97001C"/>
                </a:solidFill>
                <a:latin typeface="Plus Jakarta Sans" pitchFamily="2" charset="77"/>
                <a:cs typeface="Plus Jakarta Sans" pitchFamily="2" charset="77"/>
              </a:rPr>
              <a:t> </a:t>
            </a:r>
            <a:r>
              <a:rPr sz="950" i="1" spc="-10" dirty="0" err="1">
                <a:solidFill>
                  <a:srgbClr val="97001C"/>
                </a:solidFill>
                <a:latin typeface="Plus Jakarta Sans" pitchFamily="2" charset="77"/>
                <a:cs typeface="Plus Jakarta Sans" pitchFamily="2" charset="77"/>
              </a:rPr>
              <a:t>clara</a:t>
            </a:r>
            <a:r>
              <a:rPr sz="950" i="1" spc="-10" dirty="0">
                <a:solidFill>
                  <a:srgbClr val="97001C"/>
                </a:solidFill>
                <a:latin typeface="Plus Jakarta Sans" pitchFamily="2" charset="77"/>
                <a:cs typeface="Plus Jakarta Sans" pitchFamily="2" charset="77"/>
              </a:rPr>
              <a:t>.</a:t>
            </a:r>
            <a:endParaRPr lang="pt-BR" sz="950" i="1" spc="-10" dirty="0">
              <a:solidFill>
                <a:srgbClr val="97001C"/>
              </a:solidFill>
              <a:latin typeface="Plus Jakarta Sans" pitchFamily="2" charset="77"/>
              <a:cs typeface="Plus Jakarta Sans" pitchFamily="2" charset="77"/>
            </a:endParaRPr>
          </a:p>
          <a:p>
            <a:pPr marL="149225" algn="just">
              <a:lnSpc>
                <a:spcPct val="100000"/>
              </a:lnSpc>
              <a:spcBef>
                <a:spcPts val="350"/>
              </a:spcBef>
            </a:pPr>
            <a:endParaRPr sz="950" dirty="0">
              <a:solidFill>
                <a:srgbClr val="97001C"/>
              </a:solidFill>
              <a:latin typeface="Plus Jakarta Sans" pitchFamily="2" charset="77"/>
              <a:cs typeface="Plus Jakarta Sans" pitchFamily="2" charset="77"/>
            </a:endParaRPr>
          </a:p>
          <a:p>
            <a:pPr marL="149225" marR="3401060" algn="just">
              <a:lnSpc>
                <a:spcPct val="108300"/>
              </a:lnSpc>
              <a:spcBef>
                <a:spcPts val="50"/>
              </a:spcBef>
              <a:tabLst>
                <a:tab pos="3023870" algn="l"/>
                <a:tab pos="3080385" algn="l"/>
              </a:tabLst>
            </a:pPr>
            <a:r>
              <a:rPr sz="1000" dirty="0">
                <a:solidFill>
                  <a:srgbClr val="97001C"/>
                </a:solidFill>
                <a:latin typeface="Plus Jakarta Sans" pitchFamily="2" charset="77"/>
                <a:cs typeface="Plus Jakarta Sans" pitchFamily="2" charset="77"/>
              </a:rPr>
              <a:t>Por</a:t>
            </a:r>
            <a:r>
              <a:rPr sz="1000" spc="-5" dirty="0">
                <a:solidFill>
                  <a:srgbClr val="97001C"/>
                </a:solidFill>
                <a:latin typeface="Plus Jakarta Sans" pitchFamily="2" charset="77"/>
                <a:cs typeface="Plus Jakarta Sans" pitchFamily="2" charset="77"/>
              </a:rPr>
              <a:t> </a:t>
            </a:r>
            <a:r>
              <a:rPr sz="1000" dirty="0">
                <a:solidFill>
                  <a:srgbClr val="97001C"/>
                </a:solidFill>
                <a:latin typeface="Plus Jakarta Sans" pitchFamily="2" charset="77"/>
                <a:cs typeface="Plus Jakarta Sans" pitchFamily="2" charset="77"/>
              </a:rPr>
              <a:t>quê</a:t>
            </a:r>
            <a:r>
              <a:rPr sz="1000" spc="-5" dirty="0">
                <a:solidFill>
                  <a:srgbClr val="97001C"/>
                </a:solidFill>
                <a:latin typeface="Plus Jakarta Sans" pitchFamily="2" charset="77"/>
                <a:cs typeface="Plus Jakarta Sans" pitchFamily="2" charset="77"/>
              </a:rPr>
              <a:t> </a:t>
            </a:r>
            <a:r>
              <a:rPr sz="1000" dirty="0">
                <a:solidFill>
                  <a:srgbClr val="97001C"/>
                </a:solidFill>
                <a:latin typeface="Plus Jakarta Sans" pitchFamily="2" charset="77"/>
                <a:cs typeface="Plus Jakarta Sans" pitchFamily="2" charset="77"/>
              </a:rPr>
              <a:t>1:</a:t>
            </a:r>
            <a:r>
              <a:rPr sz="1000" spc="-5" dirty="0">
                <a:solidFill>
                  <a:srgbClr val="97001C"/>
                </a:solidFill>
                <a:latin typeface="Plus Jakarta Sans" pitchFamily="2" charset="77"/>
                <a:cs typeface="Plus Jakarta Sans" pitchFamily="2" charset="77"/>
              </a:rPr>
              <a:t> </a:t>
            </a:r>
            <a:r>
              <a:rPr sz="1000" u="sng" dirty="0">
                <a:solidFill>
                  <a:srgbClr val="97001C"/>
                </a:solidFill>
                <a:uFill>
                  <a:solidFill>
                    <a:srgbClr val="000000"/>
                  </a:solidFill>
                </a:uFill>
                <a:latin typeface="Plus Jakarta Sans" pitchFamily="2" charset="77"/>
                <a:cs typeface="Plus Jakarta Sans" pitchFamily="2" charset="77"/>
              </a:rPr>
              <a:t>	</a:t>
            </a:r>
            <a:endParaRPr lang="pt-BR" sz="1000" dirty="0">
              <a:solidFill>
                <a:srgbClr val="97001C"/>
              </a:solidFill>
              <a:latin typeface="Plus Jakarta Sans" pitchFamily="2" charset="77"/>
              <a:cs typeface="Plus Jakarta Sans" pitchFamily="2" charset="77"/>
            </a:endParaRPr>
          </a:p>
          <a:p>
            <a:pPr marL="149225" marR="3401060" algn="just">
              <a:lnSpc>
                <a:spcPct val="108300"/>
              </a:lnSpc>
              <a:spcBef>
                <a:spcPts val="50"/>
              </a:spcBef>
              <a:tabLst>
                <a:tab pos="3023870" algn="l"/>
                <a:tab pos="3080385" algn="l"/>
              </a:tabLst>
            </a:pPr>
            <a:endParaRPr lang="pt-BR" sz="1000" dirty="0">
              <a:solidFill>
                <a:srgbClr val="97001C"/>
              </a:solidFill>
              <a:latin typeface="Plus Jakarta Sans" pitchFamily="2" charset="77"/>
              <a:cs typeface="Plus Jakarta Sans" pitchFamily="2" charset="77"/>
            </a:endParaRPr>
          </a:p>
          <a:p>
            <a:pPr marL="149225" marR="3401060" algn="just">
              <a:lnSpc>
                <a:spcPct val="108300"/>
              </a:lnSpc>
              <a:spcBef>
                <a:spcPts val="50"/>
              </a:spcBef>
              <a:tabLst>
                <a:tab pos="3023870" algn="l"/>
                <a:tab pos="3080385" algn="l"/>
              </a:tabLst>
            </a:pPr>
            <a:r>
              <a:rPr sz="1000" dirty="0">
                <a:solidFill>
                  <a:srgbClr val="97001C"/>
                </a:solidFill>
                <a:latin typeface="Plus Jakarta Sans" pitchFamily="2" charset="77"/>
                <a:cs typeface="Plus Jakarta Sans" pitchFamily="2" charset="77"/>
              </a:rPr>
              <a:t>Por</a:t>
            </a:r>
            <a:r>
              <a:rPr sz="1000" spc="-5" dirty="0">
                <a:solidFill>
                  <a:srgbClr val="97001C"/>
                </a:solidFill>
                <a:latin typeface="Plus Jakarta Sans" pitchFamily="2" charset="77"/>
                <a:cs typeface="Plus Jakarta Sans" pitchFamily="2" charset="77"/>
              </a:rPr>
              <a:t> </a:t>
            </a:r>
            <a:r>
              <a:rPr sz="1000" dirty="0">
                <a:solidFill>
                  <a:srgbClr val="97001C"/>
                </a:solidFill>
                <a:latin typeface="Plus Jakarta Sans" pitchFamily="2" charset="77"/>
                <a:cs typeface="Plus Jakarta Sans" pitchFamily="2" charset="77"/>
              </a:rPr>
              <a:t>quê</a:t>
            </a:r>
            <a:r>
              <a:rPr sz="1000" spc="-5" dirty="0">
                <a:solidFill>
                  <a:srgbClr val="97001C"/>
                </a:solidFill>
                <a:latin typeface="Plus Jakarta Sans" pitchFamily="2" charset="77"/>
                <a:cs typeface="Plus Jakarta Sans" pitchFamily="2" charset="77"/>
              </a:rPr>
              <a:t> </a:t>
            </a:r>
            <a:r>
              <a:rPr sz="1000" dirty="0">
                <a:solidFill>
                  <a:srgbClr val="97001C"/>
                </a:solidFill>
                <a:latin typeface="Plus Jakarta Sans" pitchFamily="2" charset="77"/>
                <a:cs typeface="Plus Jakarta Sans" pitchFamily="2" charset="77"/>
              </a:rPr>
              <a:t>2:</a:t>
            </a:r>
            <a:r>
              <a:rPr sz="1000" spc="-5" dirty="0">
                <a:solidFill>
                  <a:srgbClr val="97001C"/>
                </a:solidFill>
                <a:latin typeface="Plus Jakarta Sans" pitchFamily="2" charset="77"/>
                <a:cs typeface="Plus Jakarta Sans" pitchFamily="2" charset="77"/>
              </a:rPr>
              <a:t> </a:t>
            </a:r>
            <a:r>
              <a:rPr sz="1000" u="sng" dirty="0">
                <a:solidFill>
                  <a:srgbClr val="97001C"/>
                </a:solidFill>
                <a:uFill>
                  <a:solidFill>
                    <a:srgbClr val="000000"/>
                  </a:solidFill>
                </a:uFill>
                <a:latin typeface="Plus Jakarta Sans" pitchFamily="2" charset="77"/>
                <a:cs typeface="Plus Jakarta Sans" pitchFamily="2" charset="77"/>
              </a:rPr>
              <a:t>	</a:t>
            </a:r>
            <a:endParaRPr lang="pt-BR" sz="1000" dirty="0">
              <a:solidFill>
                <a:srgbClr val="97001C"/>
              </a:solidFill>
              <a:latin typeface="Plus Jakarta Sans" pitchFamily="2" charset="77"/>
              <a:cs typeface="Plus Jakarta Sans" pitchFamily="2" charset="77"/>
            </a:endParaRPr>
          </a:p>
          <a:p>
            <a:pPr marL="149225" marR="3401060" algn="just">
              <a:lnSpc>
                <a:spcPct val="108300"/>
              </a:lnSpc>
              <a:spcBef>
                <a:spcPts val="50"/>
              </a:spcBef>
              <a:tabLst>
                <a:tab pos="3023870" algn="l"/>
                <a:tab pos="3080385" algn="l"/>
              </a:tabLst>
            </a:pPr>
            <a:endParaRPr lang="pt-BR" sz="1000" dirty="0">
              <a:solidFill>
                <a:srgbClr val="97001C"/>
              </a:solidFill>
              <a:latin typeface="Plus Jakarta Sans" pitchFamily="2" charset="77"/>
              <a:cs typeface="Plus Jakarta Sans" pitchFamily="2" charset="77"/>
            </a:endParaRPr>
          </a:p>
          <a:p>
            <a:pPr marL="149225" marR="3401060" algn="just">
              <a:lnSpc>
                <a:spcPct val="108300"/>
              </a:lnSpc>
              <a:spcBef>
                <a:spcPts val="50"/>
              </a:spcBef>
              <a:tabLst>
                <a:tab pos="3023870" algn="l"/>
                <a:tab pos="3080385" algn="l"/>
              </a:tabLst>
            </a:pPr>
            <a:r>
              <a:rPr sz="1000" dirty="0">
                <a:solidFill>
                  <a:srgbClr val="97001C"/>
                </a:solidFill>
                <a:latin typeface="Plus Jakarta Sans" pitchFamily="2" charset="77"/>
                <a:cs typeface="Plus Jakarta Sans" pitchFamily="2" charset="77"/>
              </a:rPr>
              <a:t>Por</a:t>
            </a:r>
            <a:r>
              <a:rPr sz="1000" spc="-5" dirty="0">
                <a:solidFill>
                  <a:srgbClr val="97001C"/>
                </a:solidFill>
                <a:latin typeface="Plus Jakarta Sans" pitchFamily="2" charset="77"/>
                <a:cs typeface="Plus Jakarta Sans" pitchFamily="2" charset="77"/>
              </a:rPr>
              <a:t> </a:t>
            </a:r>
            <a:r>
              <a:rPr sz="1000" dirty="0">
                <a:solidFill>
                  <a:srgbClr val="97001C"/>
                </a:solidFill>
                <a:latin typeface="Plus Jakarta Sans" pitchFamily="2" charset="77"/>
                <a:cs typeface="Plus Jakarta Sans" pitchFamily="2" charset="77"/>
              </a:rPr>
              <a:t>quê</a:t>
            </a:r>
            <a:r>
              <a:rPr sz="1000" spc="-5" dirty="0">
                <a:solidFill>
                  <a:srgbClr val="97001C"/>
                </a:solidFill>
                <a:latin typeface="Plus Jakarta Sans" pitchFamily="2" charset="77"/>
                <a:cs typeface="Plus Jakarta Sans" pitchFamily="2" charset="77"/>
              </a:rPr>
              <a:t> </a:t>
            </a:r>
            <a:r>
              <a:rPr sz="1000" dirty="0">
                <a:solidFill>
                  <a:srgbClr val="97001C"/>
                </a:solidFill>
                <a:latin typeface="Plus Jakarta Sans" pitchFamily="2" charset="77"/>
                <a:cs typeface="Plus Jakarta Sans" pitchFamily="2" charset="77"/>
              </a:rPr>
              <a:t>3:</a:t>
            </a:r>
            <a:r>
              <a:rPr sz="1000" spc="-5" dirty="0">
                <a:solidFill>
                  <a:srgbClr val="97001C"/>
                </a:solidFill>
                <a:latin typeface="Plus Jakarta Sans" pitchFamily="2" charset="77"/>
                <a:cs typeface="Plus Jakarta Sans" pitchFamily="2" charset="77"/>
              </a:rPr>
              <a:t> </a:t>
            </a:r>
            <a:r>
              <a:rPr sz="1000" u="sng" dirty="0">
                <a:solidFill>
                  <a:srgbClr val="97001C"/>
                </a:solidFill>
                <a:uFill>
                  <a:solidFill>
                    <a:srgbClr val="000000"/>
                  </a:solidFill>
                </a:uFill>
                <a:latin typeface="Plus Jakarta Sans" pitchFamily="2" charset="77"/>
                <a:cs typeface="Plus Jakarta Sans" pitchFamily="2" charset="77"/>
              </a:rPr>
              <a:t>	</a:t>
            </a:r>
            <a:endParaRPr lang="pt-BR" sz="1000" dirty="0">
              <a:solidFill>
                <a:srgbClr val="97001C"/>
              </a:solidFill>
              <a:latin typeface="Plus Jakarta Sans" pitchFamily="2" charset="77"/>
              <a:cs typeface="Plus Jakarta Sans" pitchFamily="2" charset="77"/>
            </a:endParaRPr>
          </a:p>
          <a:p>
            <a:pPr marL="149225" marR="3401060" algn="just">
              <a:lnSpc>
                <a:spcPct val="108300"/>
              </a:lnSpc>
              <a:spcBef>
                <a:spcPts val="50"/>
              </a:spcBef>
              <a:tabLst>
                <a:tab pos="3023870" algn="l"/>
                <a:tab pos="3080385" algn="l"/>
              </a:tabLst>
            </a:pPr>
            <a:endParaRPr lang="pt-BR" sz="1000" dirty="0">
              <a:solidFill>
                <a:srgbClr val="97001C"/>
              </a:solidFill>
              <a:latin typeface="Plus Jakarta Sans" pitchFamily="2" charset="77"/>
              <a:cs typeface="Plus Jakarta Sans" pitchFamily="2" charset="77"/>
            </a:endParaRPr>
          </a:p>
          <a:p>
            <a:pPr marL="149225" marR="3401060" algn="just">
              <a:lnSpc>
                <a:spcPct val="108300"/>
              </a:lnSpc>
              <a:spcBef>
                <a:spcPts val="50"/>
              </a:spcBef>
              <a:tabLst>
                <a:tab pos="3023870" algn="l"/>
                <a:tab pos="3080385" algn="l"/>
              </a:tabLst>
            </a:pPr>
            <a:r>
              <a:rPr sz="1000" dirty="0">
                <a:solidFill>
                  <a:srgbClr val="97001C"/>
                </a:solidFill>
                <a:latin typeface="Plus Jakarta Sans" pitchFamily="2" charset="77"/>
                <a:cs typeface="Plus Jakarta Sans" pitchFamily="2" charset="77"/>
              </a:rPr>
              <a:t>Por</a:t>
            </a:r>
            <a:r>
              <a:rPr sz="1000" spc="-5" dirty="0">
                <a:solidFill>
                  <a:srgbClr val="97001C"/>
                </a:solidFill>
                <a:latin typeface="Plus Jakarta Sans" pitchFamily="2" charset="77"/>
                <a:cs typeface="Plus Jakarta Sans" pitchFamily="2" charset="77"/>
              </a:rPr>
              <a:t> </a:t>
            </a:r>
            <a:r>
              <a:rPr sz="1000" dirty="0">
                <a:solidFill>
                  <a:srgbClr val="97001C"/>
                </a:solidFill>
                <a:latin typeface="Plus Jakarta Sans" pitchFamily="2" charset="77"/>
                <a:cs typeface="Plus Jakarta Sans" pitchFamily="2" charset="77"/>
              </a:rPr>
              <a:t>quê</a:t>
            </a:r>
            <a:r>
              <a:rPr sz="1000" spc="-5" dirty="0">
                <a:solidFill>
                  <a:srgbClr val="97001C"/>
                </a:solidFill>
                <a:latin typeface="Plus Jakarta Sans" pitchFamily="2" charset="77"/>
                <a:cs typeface="Plus Jakarta Sans" pitchFamily="2" charset="77"/>
              </a:rPr>
              <a:t> </a:t>
            </a:r>
            <a:r>
              <a:rPr sz="1000" dirty="0">
                <a:solidFill>
                  <a:srgbClr val="97001C"/>
                </a:solidFill>
                <a:latin typeface="Plus Jakarta Sans" pitchFamily="2" charset="77"/>
                <a:cs typeface="Plus Jakarta Sans" pitchFamily="2" charset="77"/>
              </a:rPr>
              <a:t>4:</a:t>
            </a:r>
            <a:r>
              <a:rPr sz="1000" spc="-5" dirty="0">
                <a:solidFill>
                  <a:srgbClr val="97001C"/>
                </a:solidFill>
                <a:latin typeface="Plus Jakarta Sans" pitchFamily="2" charset="77"/>
                <a:cs typeface="Plus Jakarta Sans" pitchFamily="2" charset="77"/>
              </a:rPr>
              <a:t> </a:t>
            </a:r>
            <a:r>
              <a:rPr sz="1000" u="sng" dirty="0">
                <a:solidFill>
                  <a:srgbClr val="97001C"/>
                </a:solidFill>
                <a:uFill>
                  <a:solidFill>
                    <a:srgbClr val="000000"/>
                  </a:solidFill>
                </a:uFill>
                <a:latin typeface="Plus Jakarta Sans" pitchFamily="2" charset="77"/>
                <a:cs typeface="Plus Jakarta Sans" pitchFamily="2" charset="77"/>
              </a:rPr>
              <a:t>	</a:t>
            </a:r>
            <a:endParaRPr lang="pt-BR" sz="1000" dirty="0">
              <a:solidFill>
                <a:srgbClr val="97001C"/>
              </a:solidFill>
              <a:latin typeface="Plus Jakarta Sans" pitchFamily="2" charset="77"/>
              <a:cs typeface="Plus Jakarta Sans" pitchFamily="2" charset="77"/>
            </a:endParaRPr>
          </a:p>
          <a:p>
            <a:pPr marL="149225" marR="3401060" algn="just">
              <a:lnSpc>
                <a:spcPct val="108300"/>
              </a:lnSpc>
              <a:spcBef>
                <a:spcPts val="50"/>
              </a:spcBef>
              <a:tabLst>
                <a:tab pos="3023870" algn="l"/>
                <a:tab pos="3080385" algn="l"/>
              </a:tabLst>
            </a:pPr>
            <a:endParaRPr lang="pt-BR" sz="1000" dirty="0">
              <a:solidFill>
                <a:srgbClr val="97001C"/>
              </a:solidFill>
              <a:latin typeface="Plus Jakarta Sans" pitchFamily="2" charset="77"/>
              <a:cs typeface="Plus Jakarta Sans" pitchFamily="2" charset="77"/>
            </a:endParaRPr>
          </a:p>
          <a:p>
            <a:pPr marL="149225" marR="3401060" algn="just">
              <a:lnSpc>
                <a:spcPct val="108300"/>
              </a:lnSpc>
              <a:spcBef>
                <a:spcPts val="50"/>
              </a:spcBef>
              <a:tabLst>
                <a:tab pos="3023870" algn="l"/>
                <a:tab pos="3080385" algn="l"/>
              </a:tabLst>
            </a:pPr>
            <a:r>
              <a:rPr sz="1000" b="1" dirty="0">
                <a:solidFill>
                  <a:srgbClr val="97001C"/>
                </a:solidFill>
                <a:latin typeface="Plus Jakarta Sans" pitchFamily="2" charset="77"/>
                <a:cs typeface="Plus Jakarta Sans" pitchFamily="2" charset="77"/>
              </a:rPr>
              <a:t>Por</a:t>
            </a:r>
            <a:r>
              <a:rPr sz="1000" b="1" spc="-10" dirty="0">
                <a:solidFill>
                  <a:srgbClr val="97001C"/>
                </a:solidFill>
                <a:latin typeface="Plus Jakarta Sans" pitchFamily="2" charset="77"/>
                <a:cs typeface="Plus Jakarta Sans" pitchFamily="2" charset="77"/>
              </a:rPr>
              <a:t> </a:t>
            </a:r>
            <a:r>
              <a:rPr sz="1000" b="1" dirty="0">
                <a:solidFill>
                  <a:srgbClr val="97001C"/>
                </a:solidFill>
                <a:latin typeface="Plus Jakarta Sans" pitchFamily="2" charset="77"/>
                <a:cs typeface="Plus Jakarta Sans" pitchFamily="2" charset="77"/>
              </a:rPr>
              <a:t>quê</a:t>
            </a:r>
            <a:r>
              <a:rPr sz="1000" b="1" spc="-10" dirty="0">
                <a:solidFill>
                  <a:srgbClr val="97001C"/>
                </a:solidFill>
                <a:latin typeface="Plus Jakarta Sans" pitchFamily="2" charset="77"/>
                <a:cs typeface="Plus Jakarta Sans" pitchFamily="2" charset="77"/>
              </a:rPr>
              <a:t> </a:t>
            </a:r>
            <a:r>
              <a:rPr sz="1000" b="1" dirty="0">
                <a:solidFill>
                  <a:srgbClr val="97001C"/>
                </a:solidFill>
                <a:latin typeface="Plus Jakarta Sans" pitchFamily="2" charset="77"/>
                <a:cs typeface="Plus Jakarta Sans" pitchFamily="2" charset="77"/>
              </a:rPr>
              <a:t>5</a:t>
            </a:r>
            <a:r>
              <a:rPr sz="1000" b="1" spc="-10" dirty="0">
                <a:solidFill>
                  <a:srgbClr val="97001C"/>
                </a:solidFill>
                <a:latin typeface="Plus Jakarta Sans" pitchFamily="2" charset="77"/>
                <a:cs typeface="Plus Jakarta Sans" pitchFamily="2" charset="77"/>
              </a:rPr>
              <a:t> </a:t>
            </a:r>
            <a:r>
              <a:rPr sz="1000" b="1" dirty="0">
                <a:solidFill>
                  <a:srgbClr val="97001C"/>
                </a:solidFill>
                <a:latin typeface="Plus Jakarta Sans" pitchFamily="2" charset="77"/>
                <a:cs typeface="Plus Jakarta Sans" pitchFamily="2" charset="77"/>
              </a:rPr>
              <a:t>(causa</a:t>
            </a:r>
            <a:r>
              <a:rPr sz="1000" b="1" spc="-10" dirty="0">
                <a:solidFill>
                  <a:srgbClr val="97001C"/>
                </a:solidFill>
                <a:latin typeface="Plus Jakarta Sans" pitchFamily="2" charset="77"/>
                <a:cs typeface="Plus Jakarta Sans" pitchFamily="2" charset="77"/>
              </a:rPr>
              <a:t> </a:t>
            </a:r>
            <a:r>
              <a:rPr sz="1000" b="1" dirty="0">
                <a:solidFill>
                  <a:srgbClr val="97001C"/>
                </a:solidFill>
                <a:latin typeface="Plus Jakarta Sans" pitchFamily="2" charset="77"/>
                <a:cs typeface="Plus Jakarta Sans" pitchFamily="2" charset="77"/>
              </a:rPr>
              <a:t>raiz):</a:t>
            </a:r>
            <a:r>
              <a:rPr sz="1000" b="1" spc="-10" dirty="0">
                <a:solidFill>
                  <a:srgbClr val="97001C"/>
                </a:solidFill>
                <a:latin typeface="Plus Jakarta Sans" pitchFamily="2" charset="77"/>
                <a:cs typeface="Plus Jakarta Sans" pitchFamily="2" charset="77"/>
              </a:rPr>
              <a:t> </a:t>
            </a:r>
            <a:r>
              <a:rPr sz="1000" u="sng" dirty="0">
                <a:solidFill>
                  <a:srgbClr val="97001C"/>
                </a:solidFill>
                <a:uFill>
                  <a:solidFill>
                    <a:srgbClr val="000000"/>
                  </a:solidFill>
                </a:uFill>
                <a:latin typeface="Plus Jakarta Sans" pitchFamily="2" charset="77"/>
                <a:cs typeface="Plus Jakarta Sans" pitchFamily="2" charset="77"/>
              </a:rPr>
              <a:t>	</a:t>
            </a:r>
            <a:endParaRPr lang="pt-BR" sz="1000" u="sng" dirty="0">
              <a:solidFill>
                <a:srgbClr val="97001C"/>
              </a:solidFill>
              <a:uFill>
                <a:solidFill>
                  <a:srgbClr val="000000"/>
                </a:solidFill>
              </a:uFill>
              <a:latin typeface="Plus Jakarta Sans" pitchFamily="2" charset="77"/>
              <a:cs typeface="Plus Jakarta Sans" pitchFamily="2" charset="77"/>
            </a:endParaRPr>
          </a:p>
          <a:p>
            <a:pPr marL="149225" marR="3401060" algn="just">
              <a:lnSpc>
                <a:spcPct val="108300"/>
              </a:lnSpc>
              <a:spcBef>
                <a:spcPts val="50"/>
              </a:spcBef>
              <a:tabLst>
                <a:tab pos="3023870" algn="l"/>
                <a:tab pos="3080385" algn="l"/>
              </a:tabLst>
            </a:pPr>
            <a:endParaRPr sz="1000" dirty="0">
              <a:solidFill>
                <a:schemeClr val="bg1"/>
              </a:solidFill>
              <a:latin typeface="Plus Jakarta Sans" pitchFamily="2" charset="77"/>
              <a:cs typeface="Plus Jakarta Sans" pitchFamily="2" charset="77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55600" y="5693875"/>
            <a:ext cx="6934200" cy="772647"/>
          </a:xfrm>
          <a:prstGeom prst="rect">
            <a:avLst/>
          </a:prstGeom>
          <a:ln w="12700">
            <a:solidFill>
              <a:srgbClr val="97001C"/>
            </a:solidFill>
          </a:ln>
        </p:spPr>
        <p:txBody>
          <a:bodyPr vert="horz" wrap="square" lIns="0" tIns="122555" rIns="0" bIns="0" rtlCol="0">
            <a:spAutoFit/>
          </a:bodyPr>
          <a:lstStyle/>
          <a:p>
            <a:pPr marL="142875">
              <a:lnSpc>
                <a:spcPct val="100000"/>
              </a:lnSpc>
              <a:spcBef>
                <a:spcPts val="965"/>
              </a:spcBef>
            </a:pPr>
            <a:r>
              <a:rPr sz="850" b="1" dirty="0">
                <a:solidFill>
                  <a:srgbClr val="97001C"/>
                </a:solidFill>
                <a:latin typeface="Plus Jakarta Sans" pitchFamily="2" charset="77"/>
                <a:cs typeface="Plus Jakarta Sans" pitchFamily="2" charset="77"/>
              </a:rPr>
              <a:t>3</a:t>
            </a:r>
            <a:r>
              <a:rPr sz="850" b="1" spc="-20" dirty="0">
                <a:solidFill>
                  <a:srgbClr val="97001C"/>
                </a:solidFill>
                <a:latin typeface="Plus Jakarta Sans" pitchFamily="2" charset="77"/>
                <a:cs typeface="Plus Jakarta Sans" pitchFamily="2" charset="77"/>
              </a:rPr>
              <a:t> </a:t>
            </a:r>
            <a:r>
              <a:rPr sz="850" b="1" dirty="0">
                <a:solidFill>
                  <a:srgbClr val="97001C"/>
                </a:solidFill>
                <a:latin typeface="Plus Jakarta Sans" pitchFamily="2" charset="77"/>
                <a:cs typeface="Plus Jakarta Sans" pitchFamily="2" charset="77"/>
              </a:rPr>
              <a:t>·</a:t>
            </a:r>
            <a:r>
              <a:rPr sz="850" b="1" spc="-15" dirty="0">
                <a:solidFill>
                  <a:srgbClr val="97001C"/>
                </a:solidFill>
                <a:latin typeface="Plus Jakarta Sans" pitchFamily="2" charset="77"/>
                <a:cs typeface="Plus Jakarta Sans" pitchFamily="2" charset="77"/>
              </a:rPr>
              <a:t> </a:t>
            </a:r>
            <a:r>
              <a:rPr sz="850" b="1" dirty="0">
                <a:solidFill>
                  <a:srgbClr val="97001C"/>
                </a:solidFill>
                <a:latin typeface="Plus Jakarta Sans" pitchFamily="2" charset="77"/>
                <a:cs typeface="Plus Jakarta Sans" pitchFamily="2" charset="77"/>
              </a:rPr>
              <a:t>CONEXÃO</a:t>
            </a:r>
            <a:r>
              <a:rPr sz="850" b="1" spc="-20" dirty="0">
                <a:solidFill>
                  <a:srgbClr val="97001C"/>
                </a:solidFill>
                <a:latin typeface="Plus Jakarta Sans" pitchFamily="2" charset="77"/>
                <a:cs typeface="Plus Jakarta Sans" pitchFamily="2" charset="77"/>
              </a:rPr>
              <a:t> </a:t>
            </a:r>
            <a:r>
              <a:rPr sz="850" b="1" dirty="0">
                <a:solidFill>
                  <a:srgbClr val="97001C"/>
                </a:solidFill>
                <a:latin typeface="Plus Jakarta Sans" pitchFamily="2" charset="77"/>
                <a:cs typeface="Plus Jakarta Sans" pitchFamily="2" charset="77"/>
              </a:rPr>
              <a:t>—</a:t>
            </a:r>
            <a:r>
              <a:rPr sz="850" b="1" spc="-15" dirty="0">
                <a:solidFill>
                  <a:srgbClr val="97001C"/>
                </a:solidFill>
                <a:latin typeface="Plus Jakarta Sans" pitchFamily="2" charset="77"/>
                <a:cs typeface="Plus Jakarta Sans" pitchFamily="2" charset="77"/>
              </a:rPr>
              <a:t> </a:t>
            </a:r>
            <a:r>
              <a:rPr sz="850" b="1" dirty="0">
                <a:solidFill>
                  <a:srgbClr val="97001C"/>
                </a:solidFill>
                <a:latin typeface="Plus Jakarta Sans" pitchFamily="2" charset="77"/>
                <a:cs typeface="Plus Jakarta Sans" pitchFamily="2" charset="77"/>
              </a:rPr>
              <a:t>QUEM</a:t>
            </a:r>
            <a:r>
              <a:rPr sz="850" b="1" spc="-20" dirty="0">
                <a:solidFill>
                  <a:srgbClr val="97001C"/>
                </a:solidFill>
                <a:latin typeface="Plus Jakarta Sans" pitchFamily="2" charset="77"/>
                <a:cs typeface="Plus Jakarta Sans" pitchFamily="2" charset="77"/>
              </a:rPr>
              <a:t> </a:t>
            </a:r>
            <a:r>
              <a:rPr sz="850" b="1" dirty="0">
                <a:solidFill>
                  <a:srgbClr val="97001C"/>
                </a:solidFill>
                <a:latin typeface="Plus Jakarta Sans" pitchFamily="2" charset="77"/>
                <a:cs typeface="Plus Jakarta Sans" pitchFamily="2" charset="77"/>
              </a:rPr>
              <a:t>MAIS</a:t>
            </a:r>
            <a:r>
              <a:rPr sz="850" b="1" spc="-15" dirty="0">
                <a:solidFill>
                  <a:srgbClr val="97001C"/>
                </a:solidFill>
                <a:latin typeface="Plus Jakarta Sans" pitchFamily="2" charset="77"/>
                <a:cs typeface="Plus Jakarta Sans" pitchFamily="2" charset="77"/>
              </a:rPr>
              <a:t> </a:t>
            </a:r>
            <a:r>
              <a:rPr sz="850" b="1" dirty="0">
                <a:solidFill>
                  <a:srgbClr val="97001C"/>
                </a:solidFill>
                <a:latin typeface="Plus Jakarta Sans" pitchFamily="2" charset="77"/>
                <a:cs typeface="Plus Jakarta Sans" pitchFamily="2" charset="77"/>
              </a:rPr>
              <a:t>É</a:t>
            </a:r>
            <a:r>
              <a:rPr sz="850" b="1" spc="-20" dirty="0">
                <a:solidFill>
                  <a:srgbClr val="97001C"/>
                </a:solidFill>
                <a:latin typeface="Plus Jakarta Sans" pitchFamily="2" charset="77"/>
                <a:cs typeface="Plus Jakarta Sans" pitchFamily="2" charset="77"/>
              </a:rPr>
              <a:t> </a:t>
            </a:r>
            <a:r>
              <a:rPr sz="850" b="1" spc="-10" dirty="0">
                <a:solidFill>
                  <a:srgbClr val="97001C"/>
                </a:solidFill>
                <a:latin typeface="Plus Jakarta Sans" pitchFamily="2" charset="77"/>
                <a:cs typeface="Plus Jakarta Sans" pitchFamily="2" charset="77"/>
              </a:rPr>
              <a:t>AFETADO?</a:t>
            </a:r>
            <a:endParaRPr lang="pt-BR" sz="850" b="1" spc="-10" dirty="0">
              <a:solidFill>
                <a:srgbClr val="97001C"/>
              </a:solidFill>
              <a:latin typeface="Plus Jakarta Sans" pitchFamily="2" charset="77"/>
              <a:cs typeface="Plus Jakarta Sans" pitchFamily="2" charset="77"/>
            </a:endParaRPr>
          </a:p>
          <a:p>
            <a:pPr marL="142875">
              <a:lnSpc>
                <a:spcPct val="100000"/>
              </a:lnSpc>
              <a:spcBef>
                <a:spcPts val="965"/>
              </a:spcBef>
            </a:pPr>
            <a:endParaRPr lang="pt-BR" sz="850" b="1" spc="-10" dirty="0">
              <a:solidFill>
                <a:srgbClr val="FF8A3C"/>
              </a:solidFill>
              <a:latin typeface="Plus Jakarta Sans" pitchFamily="2" charset="77"/>
              <a:cs typeface="Plus Jakarta Sans" pitchFamily="2" charset="77"/>
            </a:endParaRPr>
          </a:p>
          <a:p>
            <a:pPr marL="142875">
              <a:lnSpc>
                <a:spcPct val="100000"/>
              </a:lnSpc>
              <a:spcBef>
                <a:spcPts val="965"/>
              </a:spcBef>
            </a:pPr>
            <a:endParaRPr sz="850" dirty="0">
              <a:latin typeface="Plus Jakarta Sans" pitchFamily="2" charset="77"/>
              <a:cs typeface="Plus Jakarta Sans" pitchFamily="2" charset="77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355600" y="6723660"/>
            <a:ext cx="6934200" cy="770724"/>
          </a:xfrm>
          <a:prstGeom prst="rect">
            <a:avLst/>
          </a:prstGeom>
          <a:ln w="12700">
            <a:solidFill>
              <a:srgbClr val="97001C"/>
            </a:solidFill>
          </a:ln>
        </p:spPr>
        <p:txBody>
          <a:bodyPr vert="horz" wrap="square" lIns="0" tIns="120650" rIns="0" bIns="0" rtlCol="0">
            <a:spAutoFit/>
          </a:bodyPr>
          <a:lstStyle/>
          <a:p>
            <a:pPr marL="142875">
              <a:lnSpc>
                <a:spcPct val="100000"/>
              </a:lnSpc>
              <a:spcBef>
                <a:spcPts val="950"/>
              </a:spcBef>
            </a:pPr>
            <a:r>
              <a:rPr sz="850" b="1" dirty="0">
                <a:solidFill>
                  <a:srgbClr val="97001C"/>
                </a:solidFill>
                <a:latin typeface="Plus Jakarta Sans" pitchFamily="2" charset="77"/>
                <a:cs typeface="Plus Jakarta Sans" pitchFamily="2" charset="77"/>
              </a:rPr>
              <a:t>4</a:t>
            </a:r>
            <a:r>
              <a:rPr sz="850" b="1" spc="-15" dirty="0">
                <a:solidFill>
                  <a:srgbClr val="97001C"/>
                </a:solidFill>
                <a:latin typeface="Plus Jakarta Sans" pitchFamily="2" charset="77"/>
                <a:cs typeface="Plus Jakarta Sans" pitchFamily="2" charset="77"/>
              </a:rPr>
              <a:t> </a:t>
            </a:r>
            <a:r>
              <a:rPr sz="850" b="1" dirty="0">
                <a:solidFill>
                  <a:srgbClr val="97001C"/>
                </a:solidFill>
                <a:latin typeface="Plus Jakarta Sans" pitchFamily="2" charset="77"/>
                <a:cs typeface="Plus Jakarta Sans" pitchFamily="2" charset="77"/>
              </a:rPr>
              <a:t>·</a:t>
            </a:r>
            <a:r>
              <a:rPr sz="850" b="1" spc="-15" dirty="0">
                <a:solidFill>
                  <a:srgbClr val="97001C"/>
                </a:solidFill>
                <a:latin typeface="Plus Jakarta Sans" pitchFamily="2" charset="77"/>
                <a:cs typeface="Plus Jakarta Sans" pitchFamily="2" charset="77"/>
              </a:rPr>
              <a:t> </a:t>
            </a:r>
            <a:r>
              <a:rPr sz="850" b="1" spc="-25" dirty="0">
                <a:solidFill>
                  <a:srgbClr val="97001C"/>
                </a:solidFill>
                <a:latin typeface="Plus Jakarta Sans" pitchFamily="2" charset="77"/>
                <a:cs typeface="Plus Jakarta Sans" pitchFamily="2" charset="77"/>
              </a:rPr>
              <a:t>EMPATIA</a:t>
            </a:r>
            <a:r>
              <a:rPr sz="850" b="1" spc="-15" dirty="0">
                <a:solidFill>
                  <a:srgbClr val="97001C"/>
                </a:solidFill>
                <a:latin typeface="Plus Jakarta Sans" pitchFamily="2" charset="77"/>
                <a:cs typeface="Plus Jakarta Sans" pitchFamily="2" charset="77"/>
              </a:rPr>
              <a:t> </a:t>
            </a:r>
            <a:r>
              <a:rPr sz="850" b="1" dirty="0">
                <a:solidFill>
                  <a:srgbClr val="97001C"/>
                </a:solidFill>
                <a:latin typeface="Plus Jakarta Sans" pitchFamily="2" charset="77"/>
                <a:cs typeface="Plus Jakarta Sans" pitchFamily="2" charset="77"/>
              </a:rPr>
              <a:t>—</a:t>
            </a:r>
            <a:r>
              <a:rPr sz="850" b="1" spc="-15" dirty="0">
                <a:solidFill>
                  <a:srgbClr val="97001C"/>
                </a:solidFill>
                <a:latin typeface="Plus Jakarta Sans" pitchFamily="2" charset="77"/>
                <a:cs typeface="Plus Jakarta Sans" pitchFamily="2" charset="77"/>
              </a:rPr>
              <a:t> </a:t>
            </a:r>
            <a:r>
              <a:rPr sz="850" b="1" dirty="0">
                <a:solidFill>
                  <a:srgbClr val="97001C"/>
                </a:solidFill>
                <a:latin typeface="Plus Jakarta Sans" pitchFamily="2" charset="77"/>
                <a:cs typeface="Plus Jakarta Sans" pitchFamily="2" charset="77"/>
              </a:rPr>
              <a:t>QUAL</a:t>
            </a:r>
            <a:r>
              <a:rPr sz="850" b="1" spc="-15" dirty="0">
                <a:solidFill>
                  <a:srgbClr val="97001C"/>
                </a:solidFill>
                <a:latin typeface="Plus Jakarta Sans" pitchFamily="2" charset="77"/>
                <a:cs typeface="Plus Jakarta Sans" pitchFamily="2" charset="77"/>
              </a:rPr>
              <a:t> </a:t>
            </a:r>
            <a:r>
              <a:rPr sz="850" b="1" spc="-10" dirty="0">
                <a:solidFill>
                  <a:srgbClr val="97001C"/>
                </a:solidFill>
                <a:latin typeface="Plus Jakarta Sans" pitchFamily="2" charset="77"/>
                <a:cs typeface="Plus Jakarta Sans" pitchFamily="2" charset="77"/>
              </a:rPr>
              <a:t>PRESSÃO</a:t>
            </a:r>
            <a:r>
              <a:rPr sz="850" b="1" spc="-15" dirty="0">
                <a:solidFill>
                  <a:srgbClr val="97001C"/>
                </a:solidFill>
                <a:latin typeface="Plus Jakarta Sans" pitchFamily="2" charset="77"/>
                <a:cs typeface="Plus Jakarta Sans" pitchFamily="2" charset="77"/>
              </a:rPr>
              <a:t> </a:t>
            </a:r>
            <a:r>
              <a:rPr sz="850" b="1" dirty="0">
                <a:solidFill>
                  <a:srgbClr val="97001C"/>
                </a:solidFill>
                <a:latin typeface="Plus Jakarta Sans" pitchFamily="2" charset="77"/>
                <a:cs typeface="Plus Jakarta Sans" pitchFamily="2" charset="77"/>
              </a:rPr>
              <a:t>O</a:t>
            </a:r>
            <a:r>
              <a:rPr sz="850" b="1" spc="-15" dirty="0">
                <a:solidFill>
                  <a:srgbClr val="97001C"/>
                </a:solidFill>
                <a:latin typeface="Plus Jakarta Sans" pitchFamily="2" charset="77"/>
                <a:cs typeface="Plus Jakarta Sans" pitchFamily="2" charset="77"/>
              </a:rPr>
              <a:t> </a:t>
            </a:r>
            <a:r>
              <a:rPr sz="850" b="1" dirty="0">
                <a:solidFill>
                  <a:srgbClr val="97001C"/>
                </a:solidFill>
                <a:latin typeface="Plus Jakarta Sans" pitchFamily="2" charset="77"/>
                <a:cs typeface="Plus Jakarta Sans" pitchFamily="2" charset="77"/>
              </a:rPr>
              <a:t>OUTRO</a:t>
            </a:r>
            <a:r>
              <a:rPr sz="850" b="1" spc="-10" dirty="0">
                <a:solidFill>
                  <a:srgbClr val="97001C"/>
                </a:solidFill>
                <a:latin typeface="Plus Jakarta Sans" pitchFamily="2" charset="77"/>
                <a:cs typeface="Plus Jakarta Sans" pitchFamily="2" charset="77"/>
              </a:rPr>
              <a:t> </a:t>
            </a:r>
            <a:r>
              <a:rPr sz="850" b="1" dirty="0">
                <a:solidFill>
                  <a:srgbClr val="97001C"/>
                </a:solidFill>
                <a:latin typeface="Plus Jakarta Sans" pitchFamily="2" charset="77"/>
                <a:cs typeface="Plus Jakarta Sans" pitchFamily="2" charset="77"/>
              </a:rPr>
              <a:t>LADO</a:t>
            </a:r>
            <a:r>
              <a:rPr sz="850" b="1" spc="-15" dirty="0">
                <a:solidFill>
                  <a:srgbClr val="97001C"/>
                </a:solidFill>
                <a:latin typeface="Plus Jakarta Sans" pitchFamily="2" charset="77"/>
                <a:cs typeface="Plus Jakarta Sans" pitchFamily="2" charset="77"/>
              </a:rPr>
              <a:t> </a:t>
            </a:r>
            <a:r>
              <a:rPr sz="850" b="1" spc="-10" dirty="0">
                <a:solidFill>
                  <a:srgbClr val="97001C"/>
                </a:solidFill>
                <a:latin typeface="Plus Jakarta Sans" pitchFamily="2" charset="77"/>
                <a:cs typeface="Plus Jakarta Sans" pitchFamily="2" charset="77"/>
              </a:rPr>
              <a:t>TAMBÉM</a:t>
            </a:r>
            <a:r>
              <a:rPr sz="850" b="1" spc="-15" dirty="0">
                <a:solidFill>
                  <a:srgbClr val="97001C"/>
                </a:solidFill>
                <a:latin typeface="Plus Jakarta Sans" pitchFamily="2" charset="77"/>
                <a:cs typeface="Plus Jakarta Sans" pitchFamily="2" charset="77"/>
              </a:rPr>
              <a:t> </a:t>
            </a:r>
            <a:r>
              <a:rPr sz="850" b="1" dirty="0">
                <a:solidFill>
                  <a:srgbClr val="97001C"/>
                </a:solidFill>
                <a:latin typeface="Plus Jakarta Sans" pitchFamily="2" charset="77"/>
                <a:cs typeface="Plus Jakarta Sans" pitchFamily="2" charset="77"/>
              </a:rPr>
              <a:t>ESTÁ</a:t>
            </a:r>
            <a:r>
              <a:rPr sz="850" b="1" spc="-15" dirty="0">
                <a:solidFill>
                  <a:srgbClr val="97001C"/>
                </a:solidFill>
                <a:latin typeface="Plus Jakarta Sans" pitchFamily="2" charset="77"/>
                <a:cs typeface="Plus Jakarta Sans" pitchFamily="2" charset="77"/>
              </a:rPr>
              <a:t> </a:t>
            </a:r>
            <a:r>
              <a:rPr sz="850" b="1" spc="-10" dirty="0">
                <a:solidFill>
                  <a:srgbClr val="97001C"/>
                </a:solidFill>
                <a:latin typeface="Plus Jakarta Sans" pitchFamily="2" charset="77"/>
                <a:cs typeface="Plus Jakarta Sans" pitchFamily="2" charset="77"/>
              </a:rPr>
              <a:t>VIVENDO?</a:t>
            </a:r>
            <a:endParaRPr lang="pt-BR" sz="850" b="1" spc="-10" dirty="0">
              <a:solidFill>
                <a:srgbClr val="97001C"/>
              </a:solidFill>
              <a:latin typeface="Plus Jakarta Sans" pitchFamily="2" charset="77"/>
              <a:cs typeface="Plus Jakarta Sans" pitchFamily="2" charset="77"/>
            </a:endParaRPr>
          </a:p>
          <a:p>
            <a:pPr marL="142875">
              <a:lnSpc>
                <a:spcPct val="100000"/>
              </a:lnSpc>
              <a:spcBef>
                <a:spcPts val="950"/>
              </a:spcBef>
            </a:pPr>
            <a:endParaRPr lang="pt-BR" sz="850" b="1" spc="-10" dirty="0">
              <a:solidFill>
                <a:srgbClr val="97001C"/>
              </a:solidFill>
              <a:latin typeface="Plus Jakarta Sans" pitchFamily="2" charset="77"/>
              <a:cs typeface="Plus Jakarta Sans" pitchFamily="2" charset="77"/>
            </a:endParaRPr>
          </a:p>
          <a:p>
            <a:pPr marL="142875">
              <a:lnSpc>
                <a:spcPct val="100000"/>
              </a:lnSpc>
              <a:spcBef>
                <a:spcPts val="950"/>
              </a:spcBef>
            </a:pPr>
            <a:endParaRPr sz="850" dirty="0">
              <a:solidFill>
                <a:srgbClr val="97001C"/>
              </a:solidFill>
              <a:latin typeface="Plus Jakarta Sans" pitchFamily="2" charset="77"/>
              <a:cs typeface="Plus Jakarta Sans" pitchFamily="2" charset="77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355600" y="7751522"/>
            <a:ext cx="6934200" cy="743152"/>
          </a:xfrm>
          <a:prstGeom prst="rect">
            <a:avLst/>
          </a:prstGeom>
          <a:ln w="12700">
            <a:solidFill>
              <a:srgbClr val="97001C"/>
            </a:solidFill>
          </a:ln>
        </p:spPr>
        <p:txBody>
          <a:bodyPr vert="horz" wrap="square" lIns="0" tIns="118745" rIns="0" bIns="0" rtlCol="0">
            <a:spAutoFit/>
          </a:bodyPr>
          <a:lstStyle/>
          <a:p>
            <a:pPr marL="142875">
              <a:lnSpc>
                <a:spcPct val="100000"/>
              </a:lnSpc>
              <a:spcBef>
                <a:spcPts val="935"/>
              </a:spcBef>
            </a:pPr>
            <a:r>
              <a:rPr sz="850" b="1" dirty="0">
                <a:solidFill>
                  <a:srgbClr val="97001C"/>
                </a:solidFill>
                <a:latin typeface="Plus Jakarta Sans" pitchFamily="2" charset="77"/>
                <a:cs typeface="Plus Jakarta Sans" pitchFamily="2" charset="77"/>
              </a:rPr>
              <a:t>5</a:t>
            </a:r>
            <a:r>
              <a:rPr sz="850" b="1" spc="-15" dirty="0">
                <a:solidFill>
                  <a:srgbClr val="97001C"/>
                </a:solidFill>
                <a:latin typeface="Plus Jakarta Sans" pitchFamily="2" charset="77"/>
                <a:cs typeface="Plus Jakarta Sans" pitchFamily="2" charset="77"/>
              </a:rPr>
              <a:t> </a:t>
            </a:r>
            <a:r>
              <a:rPr sz="850" b="1" dirty="0">
                <a:solidFill>
                  <a:srgbClr val="97001C"/>
                </a:solidFill>
                <a:latin typeface="Plus Jakarta Sans" pitchFamily="2" charset="77"/>
                <a:cs typeface="Plus Jakarta Sans" pitchFamily="2" charset="77"/>
              </a:rPr>
              <a:t>·</a:t>
            </a:r>
            <a:r>
              <a:rPr sz="850" b="1" spc="-15" dirty="0">
                <a:solidFill>
                  <a:srgbClr val="97001C"/>
                </a:solidFill>
                <a:latin typeface="Plus Jakarta Sans" pitchFamily="2" charset="77"/>
                <a:cs typeface="Plus Jakarta Sans" pitchFamily="2" charset="77"/>
              </a:rPr>
              <a:t> </a:t>
            </a:r>
            <a:r>
              <a:rPr sz="850" b="1" spc="-10" dirty="0">
                <a:solidFill>
                  <a:srgbClr val="97001C"/>
                </a:solidFill>
                <a:latin typeface="Plus Jakarta Sans" pitchFamily="2" charset="77"/>
                <a:cs typeface="Plus Jakarta Sans" pitchFamily="2" charset="77"/>
              </a:rPr>
              <a:t>COMUNICAÇÃO</a:t>
            </a:r>
            <a:r>
              <a:rPr sz="850" b="1" spc="-15" dirty="0">
                <a:solidFill>
                  <a:srgbClr val="97001C"/>
                </a:solidFill>
                <a:latin typeface="Plus Jakarta Sans" pitchFamily="2" charset="77"/>
                <a:cs typeface="Plus Jakarta Sans" pitchFamily="2" charset="77"/>
              </a:rPr>
              <a:t> </a:t>
            </a:r>
            <a:r>
              <a:rPr sz="850" b="1" dirty="0">
                <a:solidFill>
                  <a:srgbClr val="97001C"/>
                </a:solidFill>
                <a:latin typeface="Plus Jakarta Sans" pitchFamily="2" charset="77"/>
                <a:cs typeface="Plus Jakarta Sans" pitchFamily="2" charset="77"/>
              </a:rPr>
              <a:t>—</a:t>
            </a:r>
            <a:r>
              <a:rPr sz="850" b="1" spc="-10" dirty="0">
                <a:solidFill>
                  <a:srgbClr val="97001C"/>
                </a:solidFill>
                <a:latin typeface="Plus Jakarta Sans" pitchFamily="2" charset="77"/>
                <a:cs typeface="Plus Jakarta Sans" pitchFamily="2" charset="77"/>
              </a:rPr>
              <a:t> </a:t>
            </a:r>
            <a:r>
              <a:rPr sz="850" b="1" dirty="0">
                <a:solidFill>
                  <a:srgbClr val="97001C"/>
                </a:solidFill>
                <a:latin typeface="Plus Jakarta Sans" pitchFamily="2" charset="77"/>
                <a:cs typeface="Plus Jakarta Sans" pitchFamily="2" charset="77"/>
              </a:rPr>
              <a:t>O</a:t>
            </a:r>
            <a:r>
              <a:rPr sz="850" b="1" spc="-15" dirty="0">
                <a:solidFill>
                  <a:srgbClr val="97001C"/>
                </a:solidFill>
                <a:latin typeface="Plus Jakarta Sans" pitchFamily="2" charset="77"/>
                <a:cs typeface="Plus Jakarta Sans" pitchFamily="2" charset="77"/>
              </a:rPr>
              <a:t> </a:t>
            </a:r>
            <a:r>
              <a:rPr sz="850" b="1" dirty="0">
                <a:solidFill>
                  <a:srgbClr val="97001C"/>
                </a:solidFill>
                <a:latin typeface="Plus Jakarta Sans" pitchFamily="2" charset="77"/>
                <a:cs typeface="Plus Jakarta Sans" pitchFamily="2" charset="77"/>
              </a:rPr>
              <a:t>QUE</a:t>
            </a:r>
            <a:r>
              <a:rPr sz="850" b="1" spc="-15" dirty="0">
                <a:solidFill>
                  <a:srgbClr val="97001C"/>
                </a:solidFill>
                <a:latin typeface="Plus Jakarta Sans" pitchFamily="2" charset="77"/>
                <a:cs typeface="Plus Jakarta Sans" pitchFamily="2" charset="77"/>
              </a:rPr>
              <a:t> </a:t>
            </a:r>
            <a:r>
              <a:rPr sz="850" b="1" dirty="0">
                <a:solidFill>
                  <a:srgbClr val="97001C"/>
                </a:solidFill>
                <a:latin typeface="Plus Jakarta Sans" pitchFamily="2" charset="77"/>
                <a:cs typeface="Plus Jakarta Sans" pitchFamily="2" charset="77"/>
              </a:rPr>
              <a:t>PRECISA</a:t>
            </a:r>
            <a:r>
              <a:rPr sz="850" b="1" spc="-15" dirty="0">
                <a:solidFill>
                  <a:srgbClr val="97001C"/>
                </a:solidFill>
                <a:latin typeface="Plus Jakarta Sans" pitchFamily="2" charset="77"/>
                <a:cs typeface="Plus Jakarta Sans" pitchFamily="2" charset="77"/>
              </a:rPr>
              <a:t> </a:t>
            </a:r>
            <a:r>
              <a:rPr sz="850" b="1" dirty="0">
                <a:solidFill>
                  <a:srgbClr val="97001C"/>
                </a:solidFill>
                <a:latin typeface="Plus Jakarta Sans" pitchFamily="2" charset="77"/>
                <a:cs typeface="Plus Jakarta Sans" pitchFamily="2" charset="77"/>
              </a:rPr>
              <a:t>SER</a:t>
            </a:r>
            <a:r>
              <a:rPr sz="850" b="1" spc="-10" dirty="0">
                <a:solidFill>
                  <a:srgbClr val="97001C"/>
                </a:solidFill>
                <a:latin typeface="Plus Jakarta Sans" pitchFamily="2" charset="77"/>
                <a:cs typeface="Plus Jakarta Sans" pitchFamily="2" charset="77"/>
              </a:rPr>
              <a:t> </a:t>
            </a:r>
            <a:r>
              <a:rPr sz="850" b="1" dirty="0">
                <a:solidFill>
                  <a:srgbClr val="97001C"/>
                </a:solidFill>
                <a:latin typeface="Plus Jakarta Sans" pitchFamily="2" charset="77"/>
                <a:cs typeface="Plus Jakarta Sans" pitchFamily="2" charset="77"/>
              </a:rPr>
              <a:t>DITO,</a:t>
            </a:r>
            <a:r>
              <a:rPr sz="850" b="1" spc="-15" dirty="0">
                <a:solidFill>
                  <a:srgbClr val="97001C"/>
                </a:solidFill>
                <a:latin typeface="Plus Jakarta Sans" pitchFamily="2" charset="77"/>
                <a:cs typeface="Plus Jakarta Sans" pitchFamily="2" charset="77"/>
              </a:rPr>
              <a:t> </a:t>
            </a:r>
            <a:r>
              <a:rPr sz="850" b="1" dirty="0">
                <a:solidFill>
                  <a:srgbClr val="97001C"/>
                </a:solidFill>
                <a:latin typeface="Plus Jakarta Sans" pitchFamily="2" charset="77"/>
                <a:cs typeface="Plus Jakarta Sans" pitchFamily="2" charset="77"/>
              </a:rPr>
              <a:t>E</a:t>
            </a:r>
            <a:r>
              <a:rPr sz="850" b="1" spc="-15" dirty="0">
                <a:solidFill>
                  <a:srgbClr val="97001C"/>
                </a:solidFill>
                <a:latin typeface="Plus Jakarta Sans" pitchFamily="2" charset="77"/>
                <a:cs typeface="Plus Jakarta Sans" pitchFamily="2" charset="77"/>
              </a:rPr>
              <a:t> </a:t>
            </a:r>
            <a:r>
              <a:rPr sz="850" b="1" dirty="0">
                <a:solidFill>
                  <a:srgbClr val="97001C"/>
                </a:solidFill>
                <a:latin typeface="Plus Jakarta Sans" pitchFamily="2" charset="77"/>
                <a:cs typeface="Plus Jakarta Sans" pitchFamily="2" charset="77"/>
              </a:rPr>
              <a:t>PRA</a:t>
            </a:r>
            <a:r>
              <a:rPr sz="850" b="1" spc="-10" dirty="0">
                <a:solidFill>
                  <a:srgbClr val="97001C"/>
                </a:solidFill>
                <a:latin typeface="Plus Jakarta Sans" pitchFamily="2" charset="77"/>
                <a:cs typeface="Plus Jakarta Sans" pitchFamily="2" charset="77"/>
              </a:rPr>
              <a:t> </a:t>
            </a:r>
            <a:r>
              <a:rPr sz="850" b="1" spc="-20" dirty="0">
                <a:solidFill>
                  <a:srgbClr val="97001C"/>
                </a:solidFill>
                <a:latin typeface="Plus Jakarta Sans" pitchFamily="2" charset="77"/>
                <a:cs typeface="Plus Jakarta Sans" pitchFamily="2" charset="77"/>
              </a:rPr>
              <a:t>QUEM?</a:t>
            </a:r>
            <a:endParaRPr lang="pt-BR" sz="850" b="1" spc="-20" dirty="0">
              <a:solidFill>
                <a:srgbClr val="97001C"/>
              </a:solidFill>
              <a:latin typeface="Plus Jakarta Sans" pitchFamily="2" charset="77"/>
              <a:cs typeface="Plus Jakarta Sans" pitchFamily="2" charset="77"/>
            </a:endParaRPr>
          </a:p>
          <a:p>
            <a:pPr marL="142875">
              <a:lnSpc>
                <a:spcPct val="100000"/>
              </a:lnSpc>
              <a:spcBef>
                <a:spcPts val="935"/>
              </a:spcBef>
            </a:pPr>
            <a:endParaRPr lang="pt-BR" sz="850" b="1" spc="-20" dirty="0">
              <a:solidFill>
                <a:srgbClr val="FF8A3C"/>
              </a:solidFill>
              <a:latin typeface="Plus Jakarta Sans" pitchFamily="2" charset="77"/>
              <a:cs typeface="Plus Jakarta Sans" pitchFamily="2" charset="77"/>
            </a:endParaRPr>
          </a:p>
          <a:p>
            <a:pPr marL="142875">
              <a:lnSpc>
                <a:spcPct val="100000"/>
              </a:lnSpc>
              <a:spcBef>
                <a:spcPts val="935"/>
              </a:spcBef>
            </a:pPr>
            <a:endParaRPr sz="850" dirty="0">
              <a:latin typeface="Plus Jakarta Sans" pitchFamily="2" charset="77"/>
              <a:cs typeface="Plus Jakarta Sans" pitchFamily="2" charset="77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355600" y="8751812"/>
            <a:ext cx="6934200" cy="879727"/>
          </a:xfrm>
          <a:prstGeom prst="rect">
            <a:avLst/>
          </a:prstGeom>
          <a:solidFill>
            <a:srgbClr val="FAD1D5"/>
          </a:solidFill>
          <a:ln w="12700">
            <a:solidFill>
              <a:srgbClr val="97001C"/>
            </a:solidFill>
          </a:ln>
        </p:spPr>
        <p:txBody>
          <a:bodyPr vert="horz" wrap="square" lIns="0" tIns="116839" rIns="0" bIns="0" rtlCol="0">
            <a:spAutoFit/>
          </a:bodyPr>
          <a:lstStyle/>
          <a:p>
            <a:pPr marL="142875">
              <a:lnSpc>
                <a:spcPct val="100000"/>
              </a:lnSpc>
              <a:spcBef>
                <a:spcPts val="919"/>
              </a:spcBef>
            </a:pPr>
            <a:r>
              <a:rPr sz="850" b="1" dirty="0">
                <a:solidFill>
                  <a:srgbClr val="97001C"/>
                </a:solidFill>
                <a:latin typeface="Plus Jakarta Sans" pitchFamily="2" charset="77"/>
                <a:cs typeface="Plus Jakarta Sans" pitchFamily="2" charset="77"/>
              </a:rPr>
              <a:t>MINHA</a:t>
            </a:r>
            <a:r>
              <a:rPr sz="850" b="1" spc="-40" dirty="0">
                <a:solidFill>
                  <a:srgbClr val="97001C"/>
                </a:solidFill>
                <a:latin typeface="Plus Jakarta Sans" pitchFamily="2" charset="77"/>
                <a:cs typeface="Plus Jakarta Sans" pitchFamily="2" charset="77"/>
              </a:rPr>
              <a:t> </a:t>
            </a:r>
            <a:r>
              <a:rPr sz="850" b="1" dirty="0">
                <a:solidFill>
                  <a:srgbClr val="97001C"/>
                </a:solidFill>
                <a:latin typeface="Plus Jakarta Sans" pitchFamily="2" charset="77"/>
                <a:cs typeface="Plus Jakarta Sans" pitchFamily="2" charset="77"/>
              </a:rPr>
              <a:t>PRÓXIMA</a:t>
            </a:r>
            <a:r>
              <a:rPr sz="850" b="1" spc="-40" dirty="0">
                <a:solidFill>
                  <a:srgbClr val="97001C"/>
                </a:solidFill>
                <a:latin typeface="Plus Jakarta Sans" pitchFamily="2" charset="77"/>
                <a:cs typeface="Plus Jakarta Sans" pitchFamily="2" charset="77"/>
              </a:rPr>
              <a:t> </a:t>
            </a:r>
            <a:r>
              <a:rPr sz="850" b="1" spc="-20" dirty="0">
                <a:solidFill>
                  <a:srgbClr val="97001C"/>
                </a:solidFill>
                <a:latin typeface="Plus Jakarta Sans" pitchFamily="2" charset="77"/>
                <a:cs typeface="Plus Jakarta Sans" pitchFamily="2" charset="77"/>
              </a:rPr>
              <a:t>AÇÃO</a:t>
            </a:r>
            <a:endParaRPr lang="pt-BR" sz="850" b="1" spc="-20" dirty="0">
              <a:solidFill>
                <a:srgbClr val="97001C"/>
              </a:solidFill>
              <a:latin typeface="Plus Jakarta Sans" pitchFamily="2" charset="77"/>
              <a:cs typeface="Plus Jakarta Sans" pitchFamily="2" charset="77"/>
            </a:endParaRPr>
          </a:p>
          <a:p>
            <a:pPr marL="142875">
              <a:lnSpc>
                <a:spcPct val="100000"/>
              </a:lnSpc>
              <a:spcBef>
                <a:spcPts val="919"/>
              </a:spcBef>
            </a:pPr>
            <a:endParaRPr sz="850" dirty="0">
              <a:latin typeface="Plus Jakarta Sans" pitchFamily="2" charset="77"/>
              <a:cs typeface="Plus Jakarta Sans" pitchFamily="2" charset="77"/>
            </a:endParaRPr>
          </a:p>
          <a:p>
            <a:pPr marL="142875">
              <a:lnSpc>
                <a:spcPts val="1235"/>
              </a:lnSpc>
              <a:spcBef>
                <a:spcPts val="345"/>
              </a:spcBef>
            </a:pPr>
            <a:r>
              <a:rPr sz="1050" dirty="0">
                <a:solidFill>
                  <a:srgbClr val="212121"/>
                </a:solidFill>
                <a:latin typeface="Plus Jakarta Sans" pitchFamily="2" charset="77"/>
                <a:cs typeface="Plus Jakarta Sans" pitchFamily="2" charset="77"/>
              </a:rPr>
              <a:t>O</a:t>
            </a:r>
            <a:r>
              <a:rPr sz="1050" spc="-5" dirty="0">
                <a:solidFill>
                  <a:srgbClr val="212121"/>
                </a:solidFill>
                <a:latin typeface="Plus Jakarta Sans" pitchFamily="2" charset="77"/>
                <a:cs typeface="Plus Jakarta Sans" pitchFamily="2" charset="77"/>
              </a:rPr>
              <a:t> </a:t>
            </a:r>
            <a:r>
              <a:rPr sz="1050" dirty="0">
                <a:solidFill>
                  <a:srgbClr val="212121"/>
                </a:solidFill>
                <a:latin typeface="Plus Jakarta Sans" pitchFamily="2" charset="77"/>
                <a:cs typeface="Plus Jakarta Sans" pitchFamily="2" charset="77"/>
              </a:rPr>
              <a:t>que eu</a:t>
            </a:r>
            <a:r>
              <a:rPr sz="1050" spc="-5" dirty="0">
                <a:solidFill>
                  <a:srgbClr val="212121"/>
                </a:solidFill>
                <a:latin typeface="Plus Jakarta Sans" pitchFamily="2" charset="77"/>
                <a:cs typeface="Plus Jakarta Sans" pitchFamily="2" charset="77"/>
              </a:rPr>
              <a:t> </a:t>
            </a:r>
            <a:r>
              <a:rPr sz="1050" dirty="0">
                <a:solidFill>
                  <a:srgbClr val="212121"/>
                </a:solidFill>
                <a:latin typeface="Plus Jakarta Sans" pitchFamily="2" charset="77"/>
                <a:cs typeface="Plus Jakarta Sans" pitchFamily="2" charset="77"/>
              </a:rPr>
              <a:t>vou fazer</a:t>
            </a:r>
            <a:r>
              <a:rPr sz="1050" spc="-5" dirty="0">
                <a:solidFill>
                  <a:srgbClr val="212121"/>
                </a:solidFill>
                <a:latin typeface="Plus Jakarta Sans" pitchFamily="2" charset="77"/>
                <a:cs typeface="Plus Jakarta Sans" pitchFamily="2" charset="77"/>
              </a:rPr>
              <a:t> </a:t>
            </a:r>
            <a:r>
              <a:rPr sz="1050" dirty="0">
                <a:solidFill>
                  <a:srgbClr val="212121"/>
                </a:solidFill>
                <a:latin typeface="Plus Jakarta Sans" pitchFamily="2" charset="77"/>
                <a:cs typeface="Plus Jakarta Sans" pitchFamily="2" charset="77"/>
              </a:rPr>
              <a:t>a partir</a:t>
            </a:r>
            <a:r>
              <a:rPr sz="1050" spc="-5" dirty="0">
                <a:solidFill>
                  <a:srgbClr val="212121"/>
                </a:solidFill>
                <a:latin typeface="Plus Jakarta Sans" pitchFamily="2" charset="77"/>
                <a:cs typeface="Plus Jakarta Sans" pitchFamily="2" charset="77"/>
              </a:rPr>
              <a:t> </a:t>
            </a:r>
            <a:r>
              <a:rPr sz="1050" dirty="0">
                <a:solidFill>
                  <a:srgbClr val="212121"/>
                </a:solidFill>
                <a:latin typeface="Plus Jakarta Sans" pitchFamily="2" charset="77"/>
                <a:cs typeface="Plus Jakarta Sans" pitchFamily="2" charset="77"/>
              </a:rPr>
              <a:t>disso —</a:t>
            </a:r>
            <a:r>
              <a:rPr sz="1050" spc="-5" dirty="0">
                <a:solidFill>
                  <a:srgbClr val="212121"/>
                </a:solidFill>
                <a:latin typeface="Plus Jakarta Sans" pitchFamily="2" charset="77"/>
                <a:cs typeface="Plus Jakarta Sans" pitchFamily="2" charset="77"/>
              </a:rPr>
              <a:t> </a:t>
            </a:r>
            <a:r>
              <a:rPr sz="1050" dirty="0">
                <a:solidFill>
                  <a:srgbClr val="212121"/>
                </a:solidFill>
                <a:latin typeface="Plus Jakarta Sans" pitchFamily="2" charset="77"/>
                <a:cs typeface="Plus Jakarta Sans" pitchFamily="2" charset="77"/>
              </a:rPr>
              <a:t>e quem eu</a:t>
            </a:r>
            <a:r>
              <a:rPr sz="1050" spc="-5" dirty="0">
                <a:solidFill>
                  <a:srgbClr val="212121"/>
                </a:solidFill>
                <a:latin typeface="Plus Jakarta Sans" pitchFamily="2" charset="77"/>
                <a:cs typeface="Plus Jakarta Sans" pitchFamily="2" charset="77"/>
              </a:rPr>
              <a:t> </a:t>
            </a:r>
            <a:r>
              <a:rPr sz="1050" dirty="0" err="1">
                <a:solidFill>
                  <a:srgbClr val="212121"/>
                </a:solidFill>
                <a:latin typeface="Plus Jakarta Sans" pitchFamily="2" charset="77"/>
                <a:cs typeface="Plus Jakarta Sans" pitchFamily="2" charset="77"/>
              </a:rPr>
              <a:t>vou</a:t>
            </a:r>
            <a:r>
              <a:rPr sz="1050" dirty="0">
                <a:solidFill>
                  <a:srgbClr val="212121"/>
                </a:solidFill>
                <a:latin typeface="Plus Jakarta Sans" pitchFamily="2" charset="77"/>
                <a:cs typeface="Plus Jakarta Sans" pitchFamily="2" charset="77"/>
              </a:rPr>
              <a:t> </a:t>
            </a:r>
            <a:r>
              <a:rPr sz="1050" spc="-10" dirty="0" err="1">
                <a:solidFill>
                  <a:srgbClr val="212121"/>
                </a:solidFill>
                <a:latin typeface="Plus Jakarta Sans" pitchFamily="2" charset="77"/>
                <a:cs typeface="Plus Jakarta Sans" pitchFamily="2" charset="77"/>
              </a:rPr>
              <a:t>avisar</a:t>
            </a:r>
            <a:r>
              <a:rPr lang="pt-BR" sz="1050" spc="-10" dirty="0">
                <a:solidFill>
                  <a:srgbClr val="212121"/>
                </a:solidFill>
                <a:latin typeface="Plus Jakarta Sans" pitchFamily="2" charset="77"/>
                <a:cs typeface="Plus Jakarta Sans" pitchFamily="2" charset="77"/>
              </a:rPr>
              <a:t>  </a:t>
            </a:r>
            <a:r>
              <a:rPr sz="1050" spc="-10" dirty="0">
                <a:solidFill>
                  <a:srgbClr val="212121"/>
                </a:solidFill>
                <a:latin typeface="Plus Jakarta Sans" pitchFamily="2" charset="77"/>
                <a:cs typeface="Plus Jakarta Sans" pitchFamily="2" charset="77"/>
              </a:rPr>
              <a:t>antes.</a:t>
            </a:r>
            <a:r>
              <a:rPr sz="1050" u="sng" dirty="0">
                <a:solidFill>
                  <a:srgbClr val="212121"/>
                </a:solidFill>
                <a:uFill>
                  <a:solidFill>
                    <a:srgbClr val="202020"/>
                  </a:solidFill>
                </a:uFill>
                <a:latin typeface="Plus Jakarta Sans" pitchFamily="2" charset="77"/>
                <a:cs typeface="Plus Jakarta Sans" pitchFamily="2" charset="77"/>
              </a:rPr>
              <a:t>	</a:t>
            </a:r>
            <a:endParaRPr lang="pt-BR" sz="1050" u="sng" dirty="0">
              <a:solidFill>
                <a:srgbClr val="212121"/>
              </a:solidFill>
              <a:uFill>
                <a:solidFill>
                  <a:srgbClr val="202020"/>
                </a:solidFill>
              </a:uFill>
              <a:latin typeface="Plus Jakarta Sans" pitchFamily="2" charset="77"/>
              <a:cs typeface="Plus Jakarta Sans" pitchFamily="2" charset="77"/>
            </a:endParaRPr>
          </a:p>
          <a:p>
            <a:pPr marL="142875">
              <a:lnSpc>
                <a:spcPts val="1235"/>
              </a:lnSpc>
              <a:spcBef>
                <a:spcPts val="345"/>
              </a:spcBef>
            </a:pPr>
            <a:endParaRPr sz="1050" dirty="0">
              <a:latin typeface="Plus Jakarta Sans" pitchFamily="2" charset="77"/>
              <a:cs typeface="Plus Jakarta Sans" pitchFamily="2" charset="77"/>
            </a:endParaRPr>
          </a:p>
        </p:txBody>
      </p:sp>
      <p:sp>
        <p:nvSpPr>
          <p:cNvPr id="13" name="object 8">
            <a:extLst>
              <a:ext uri="{FF2B5EF4-FFF2-40B4-BE49-F238E27FC236}">
                <a16:creationId xmlns:a16="http://schemas.microsoft.com/office/drawing/2014/main" id="{A70A43A1-433D-D5B7-CE49-B6A276C9AF10}"/>
              </a:ext>
            </a:extLst>
          </p:cNvPr>
          <p:cNvSpPr txBox="1">
            <a:spLocks/>
          </p:cNvSpPr>
          <p:nvPr/>
        </p:nvSpPr>
        <p:spPr>
          <a:xfrm>
            <a:off x="0" y="9967970"/>
            <a:ext cx="7569200" cy="124393"/>
          </a:xfrm>
          <a:prstGeom prst="rect">
            <a:avLst/>
          </a:prstGeom>
        </p:spPr>
        <p:txBody>
          <a:bodyPr vert="horz" wrap="square" lIns="0" tIns="1270" rIns="0" bIns="0" rtlCol="0">
            <a:spAutoFit/>
          </a:bodyPr>
          <a:lstStyle>
            <a:defPPr>
              <a:defRPr kern="0"/>
            </a:defPPr>
            <a:lvl1pPr>
              <a:defRPr sz="800" b="0" i="0">
                <a:solidFill>
                  <a:srgbClr val="5B6A78"/>
                </a:solidFill>
                <a:latin typeface="Times New Roman"/>
                <a:cs typeface="Times New Roman"/>
              </a:defRPr>
            </a:lvl1pPr>
          </a:lstStyle>
          <a:p>
            <a:pPr marL="12700" algn="ctr">
              <a:spcBef>
                <a:spcPts val="10"/>
              </a:spcBef>
            </a:pPr>
            <a:r>
              <a:rPr lang="pt-BR" spc="-10" dirty="0">
                <a:solidFill>
                  <a:srgbClr val="97001C"/>
                </a:solidFill>
                <a:latin typeface="Plus Jakarta Sans" pitchFamily="2" charset="77"/>
                <a:cs typeface="Plus Jakarta Sans" pitchFamily="2" charset="77"/>
              </a:rPr>
              <a:t>Visão Sistêmica </a:t>
            </a:r>
            <a:r>
              <a:rPr lang="pt-BR" dirty="0">
                <a:solidFill>
                  <a:srgbClr val="97001C"/>
                </a:solidFill>
                <a:latin typeface="Plus Jakarta Sans" pitchFamily="2" charset="77"/>
                <a:cs typeface="Plus Jakarta Sans" pitchFamily="2" charset="77"/>
              </a:rPr>
              <a:t>na</a:t>
            </a:r>
            <a:r>
              <a:rPr lang="pt-BR" spc="-10" dirty="0">
                <a:solidFill>
                  <a:srgbClr val="97001C"/>
                </a:solidFill>
                <a:latin typeface="Plus Jakarta Sans" pitchFamily="2" charset="77"/>
                <a:cs typeface="Plus Jakarta Sans" pitchFamily="2" charset="77"/>
              </a:rPr>
              <a:t> </a:t>
            </a:r>
            <a:r>
              <a:rPr lang="pt-BR" dirty="0">
                <a:solidFill>
                  <a:srgbClr val="97001C"/>
                </a:solidFill>
                <a:latin typeface="Plus Jakarta Sans" pitchFamily="2" charset="77"/>
                <a:cs typeface="Plus Jakarta Sans" pitchFamily="2" charset="77"/>
              </a:rPr>
              <a:t>Prática</a:t>
            </a:r>
            <a:r>
              <a:rPr lang="pt-BR" spc="-10" dirty="0">
                <a:solidFill>
                  <a:srgbClr val="97001C"/>
                </a:solidFill>
                <a:latin typeface="Plus Jakarta Sans" pitchFamily="2" charset="77"/>
                <a:cs typeface="Plus Jakarta Sans" pitchFamily="2" charset="77"/>
              </a:rPr>
              <a:t> </a:t>
            </a:r>
            <a:r>
              <a:rPr lang="pt-BR" dirty="0">
                <a:solidFill>
                  <a:srgbClr val="97001C"/>
                </a:solidFill>
                <a:latin typeface="Plus Jakarta Sans" pitchFamily="2" charset="77"/>
                <a:cs typeface="Plus Jakarta Sans" pitchFamily="2" charset="77"/>
              </a:rPr>
              <a:t>·</a:t>
            </a:r>
            <a:r>
              <a:rPr lang="pt-BR" spc="-10" dirty="0">
                <a:solidFill>
                  <a:srgbClr val="97001C"/>
                </a:solidFill>
                <a:latin typeface="Plus Jakarta Sans" pitchFamily="2" charset="77"/>
                <a:cs typeface="Plus Jakarta Sans" pitchFamily="2" charset="77"/>
              </a:rPr>
              <a:t> </a:t>
            </a:r>
            <a:r>
              <a:rPr lang="pt-BR" dirty="0">
                <a:solidFill>
                  <a:srgbClr val="97001C"/>
                </a:solidFill>
                <a:latin typeface="Plus Jakarta Sans" pitchFamily="2" charset="77"/>
                <a:cs typeface="Plus Jakarta Sans" pitchFamily="2" charset="77"/>
              </a:rPr>
              <a:t>Hypera</a:t>
            </a:r>
            <a:r>
              <a:rPr lang="pt-BR" spc="380" dirty="0">
                <a:solidFill>
                  <a:srgbClr val="97001C"/>
                </a:solidFill>
                <a:latin typeface="Plus Jakarta Sans" pitchFamily="2" charset="77"/>
                <a:cs typeface="Plus Jakarta Sans" pitchFamily="2" charset="77"/>
              </a:rPr>
              <a:t> </a:t>
            </a:r>
            <a:r>
              <a:rPr lang="pt-BR" dirty="0">
                <a:solidFill>
                  <a:srgbClr val="97001C"/>
                </a:solidFill>
                <a:latin typeface="Plus Jakarta Sans" pitchFamily="2" charset="77"/>
                <a:cs typeface="Plus Jakarta Sans" pitchFamily="2" charset="77"/>
              </a:rPr>
              <a:t>·</a:t>
            </a:r>
            <a:r>
              <a:rPr lang="pt-BR" spc="380" dirty="0">
                <a:solidFill>
                  <a:srgbClr val="97001C"/>
                </a:solidFill>
                <a:latin typeface="Plus Jakarta Sans" pitchFamily="2" charset="77"/>
                <a:cs typeface="Plus Jakarta Sans" pitchFamily="2" charset="77"/>
              </a:rPr>
              <a:t> </a:t>
            </a:r>
            <a:r>
              <a:rPr lang="pt-BR" dirty="0">
                <a:solidFill>
                  <a:srgbClr val="97001C"/>
                </a:solidFill>
                <a:latin typeface="Plus Jakarta Sans" pitchFamily="2" charset="77"/>
                <a:cs typeface="Plus Jakarta Sans" pitchFamily="2" charset="77"/>
              </a:rPr>
              <a:t>página</a:t>
            </a:r>
            <a:r>
              <a:rPr lang="pt-BR" spc="-10" dirty="0">
                <a:solidFill>
                  <a:srgbClr val="97001C"/>
                </a:solidFill>
                <a:latin typeface="Plus Jakarta Sans" pitchFamily="2" charset="77"/>
                <a:cs typeface="Plus Jakarta Sans" pitchFamily="2" charset="77"/>
              </a:rPr>
              <a:t> </a:t>
            </a:r>
            <a:fld id="{81D60167-4931-47E6-BA6A-407CBD079E47}" type="slidenum">
              <a:rPr spc="-50" smtClean="0">
                <a:solidFill>
                  <a:srgbClr val="97001C"/>
                </a:solidFill>
                <a:latin typeface="Plus Jakarta Sans" pitchFamily="2" charset="77"/>
                <a:cs typeface="Plus Jakarta Sans" pitchFamily="2" charset="77"/>
              </a:rPr>
              <a:pPr marL="12700" algn="ctr">
                <a:spcBef>
                  <a:spcPts val="10"/>
                </a:spcBef>
              </a:pPr>
              <a:t>3</a:t>
            </a:fld>
            <a:endParaRPr spc="-50" dirty="0">
              <a:solidFill>
                <a:srgbClr val="97001C"/>
              </a:solidFill>
              <a:latin typeface="Plus Jakarta Sans" pitchFamily="2" charset="77"/>
              <a:cs typeface="Plus Jakarta Sans" pitchFamily="2" charset="77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78384" y="433190"/>
            <a:ext cx="6838950" cy="109260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 dirty="0">
                <a:solidFill>
                  <a:srgbClr val="97001C"/>
                </a:solidFill>
                <a:latin typeface="Plus Jakarta Sans" pitchFamily="2" charset="77"/>
                <a:cs typeface="Plus Jakarta Sans" pitchFamily="2" charset="77"/>
              </a:rPr>
              <a:t>PRA</a:t>
            </a:r>
            <a:r>
              <a:rPr sz="900" b="1" spc="-10" dirty="0">
                <a:solidFill>
                  <a:srgbClr val="97001C"/>
                </a:solidFill>
                <a:latin typeface="Plus Jakarta Sans" pitchFamily="2" charset="77"/>
                <a:cs typeface="Plus Jakarta Sans" pitchFamily="2" charset="77"/>
              </a:rPr>
              <a:t> </a:t>
            </a:r>
            <a:r>
              <a:rPr sz="900" b="1" dirty="0">
                <a:solidFill>
                  <a:srgbClr val="97001C"/>
                </a:solidFill>
                <a:latin typeface="Plus Jakarta Sans" pitchFamily="2" charset="77"/>
                <a:cs typeface="Plus Jakarta Sans" pitchFamily="2" charset="77"/>
              </a:rPr>
              <a:t>DEPOIS</a:t>
            </a:r>
            <a:r>
              <a:rPr sz="900" b="1" spc="-5" dirty="0">
                <a:solidFill>
                  <a:srgbClr val="97001C"/>
                </a:solidFill>
                <a:latin typeface="Plus Jakarta Sans" pitchFamily="2" charset="77"/>
                <a:cs typeface="Plus Jakarta Sans" pitchFamily="2" charset="77"/>
              </a:rPr>
              <a:t> </a:t>
            </a:r>
            <a:r>
              <a:rPr sz="900" b="1" dirty="0">
                <a:solidFill>
                  <a:srgbClr val="97001C"/>
                </a:solidFill>
                <a:latin typeface="Plus Jakarta Sans" pitchFamily="2" charset="77"/>
                <a:cs typeface="Plus Jakarta Sans" pitchFamily="2" charset="77"/>
              </a:rPr>
              <a:t>DO</a:t>
            </a:r>
            <a:r>
              <a:rPr sz="900" b="1" spc="-5" dirty="0">
                <a:solidFill>
                  <a:srgbClr val="97001C"/>
                </a:solidFill>
                <a:latin typeface="Plus Jakarta Sans" pitchFamily="2" charset="77"/>
                <a:cs typeface="Plus Jakarta Sans" pitchFamily="2" charset="77"/>
              </a:rPr>
              <a:t> </a:t>
            </a:r>
            <a:r>
              <a:rPr sz="900" b="1" spc="-10" dirty="0">
                <a:solidFill>
                  <a:srgbClr val="97001C"/>
                </a:solidFill>
                <a:latin typeface="Plus Jakarta Sans" pitchFamily="2" charset="77"/>
                <a:cs typeface="Plus Jakarta Sans" pitchFamily="2" charset="77"/>
              </a:rPr>
              <a:t>TREINAMENTO</a:t>
            </a:r>
            <a:endParaRPr lang="pt-BR" sz="900" b="1" spc="-10" dirty="0">
              <a:solidFill>
                <a:srgbClr val="97001C"/>
              </a:solidFill>
              <a:latin typeface="Plus Jakarta Sans" pitchFamily="2" charset="77"/>
              <a:cs typeface="Plus Jakarta Sans" pitchFamily="2" charset="77"/>
            </a:endParaRP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endParaRPr sz="900" dirty="0">
              <a:latin typeface="Plus Jakarta Sans" pitchFamily="2" charset="77"/>
              <a:cs typeface="Plus Jakarta Sans" pitchFamily="2" charset="77"/>
            </a:endParaRPr>
          </a:p>
          <a:p>
            <a:pPr>
              <a:lnSpc>
                <a:spcPct val="100000"/>
              </a:lnSpc>
              <a:spcBef>
                <a:spcPts val="140"/>
              </a:spcBef>
            </a:pPr>
            <a:endParaRPr sz="900" dirty="0">
              <a:latin typeface="Plus Jakarta Sans" pitchFamily="2" charset="77"/>
              <a:cs typeface="Plus Jakarta Sans" pitchFamily="2" charset="77"/>
            </a:endParaRPr>
          </a:p>
          <a:p>
            <a:pPr marL="12700">
              <a:lnSpc>
                <a:spcPct val="100000"/>
              </a:lnSpc>
            </a:pPr>
            <a:r>
              <a:rPr sz="1300" b="1" dirty="0">
                <a:solidFill>
                  <a:srgbClr val="1B2937"/>
                </a:solidFill>
                <a:latin typeface="Plus Jakarta Sans" pitchFamily="2" charset="77"/>
                <a:cs typeface="Plus Jakarta Sans" pitchFamily="2" charset="77"/>
              </a:rPr>
              <a:t>Dicas</a:t>
            </a:r>
            <a:r>
              <a:rPr sz="1300" b="1" spc="-35" dirty="0">
                <a:solidFill>
                  <a:srgbClr val="1B2937"/>
                </a:solidFill>
                <a:latin typeface="Plus Jakarta Sans" pitchFamily="2" charset="77"/>
                <a:cs typeface="Plus Jakarta Sans" pitchFamily="2" charset="77"/>
              </a:rPr>
              <a:t> </a:t>
            </a:r>
            <a:r>
              <a:rPr sz="1300" b="1" dirty="0">
                <a:solidFill>
                  <a:srgbClr val="1B2937"/>
                </a:solidFill>
                <a:latin typeface="Plus Jakarta Sans" pitchFamily="2" charset="77"/>
                <a:cs typeface="Plus Jakarta Sans" pitchFamily="2" charset="77"/>
              </a:rPr>
              <a:t>para</a:t>
            </a:r>
            <a:r>
              <a:rPr sz="1300" b="1" spc="-35" dirty="0">
                <a:solidFill>
                  <a:srgbClr val="1B2937"/>
                </a:solidFill>
                <a:latin typeface="Plus Jakarta Sans" pitchFamily="2" charset="77"/>
                <a:cs typeface="Plus Jakarta Sans" pitchFamily="2" charset="77"/>
              </a:rPr>
              <a:t> </a:t>
            </a:r>
            <a:r>
              <a:rPr sz="1300" b="1" dirty="0">
                <a:solidFill>
                  <a:srgbClr val="1B2937"/>
                </a:solidFill>
                <a:latin typeface="Plus Jakarta Sans" pitchFamily="2" charset="77"/>
                <a:cs typeface="Plus Jakarta Sans" pitchFamily="2" charset="77"/>
              </a:rPr>
              <a:t>manter</a:t>
            </a:r>
            <a:r>
              <a:rPr sz="1300" b="1" spc="-35" dirty="0">
                <a:solidFill>
                  <a:srgbClr val="1B2937"/>
                </a:solidFill>
                <a:latin typeface="Plus Jakarta Sans" pitchFamily="2" charset="77"/>
                <a:cs typeface="Plus Jakarta Sans" pitchFamily="2" charset="77"/>
              </a:rPr>
              <a:t> </a:t>
            </a:r>
            <a:r>
              <a:rPr sz="1300" b="1" dirty="0">
                <a:solidFill>
                  <a:srgbClr val="1B2937"/>
                </a:solidFill>
                <a:latin typeface="Plus Jakarta Sans" pitchFamily="2" charset="77"/>
                <a:cs typeface="Plus Jakarta Sans" pitchFamily="2" charset="77"/>
              </a:rPr>
              <a:t>o</a:t>
            </a:r>
            <a:r>
              <a:rPr sz="1300" b="1" spc="-35" dirty="0">
                <a:solidFill>
                  <a:srgbClr val="1B2937"/>
                </a:solidFill>
                <a:latin typeface="Plus Jakarta Sans" pitchFamily="2" charset="77"/>
                <a:cs typeface="Plus Jakarta Sans" pitchFamily="2" charset="77"/>
              </a:rPr>
              <a:t> </a:t>
            </a:r>
            <a:r>
              <a:rPr sz="1300" b="1" dirty="0" err="1">
                <a:solidFill>
                  <a:srgbClr val="1B2937"/>
                </a:solidFill>
                <a:latin typeface="Plus Jakarta Sans" pitchFamily="2" charset="77"/>
                <a:cs typeface="Plus Jakarta Sans" pitchFamily="2" charset="77"/>
              </a:rPr>
              <a:t>hábito</a:t>
            </a:r>
            <a:r>
              <a:rPr sz="1300" b="1" spc="-30" dirty="0">
                <a:solidFill>
                  <a:srgbClr val="1B2937"/>
                </a:solidFill>
                <a:latin typeface="Plus Jakarta Sans" pitchFamily="2" charset="77"/>
                <a:cs typeface="Plus Jakarta Sans" pitchFamily="2" charset="77"/>
              </a:rPr>
              <a:t> </a:t>
            </a:r>
            <a:r>
              <a:rPr sz="1300" b="1" spc="-20" dirty="0">
                <a:solidFill>
                  <a:srgbClr val="1B2937"/>
                </a:solidFill>
                <a:latin typeface="Plus Jakarta Sans" pitchFamily="2" charset="77"/>
                <a:cs typeface="Plus Jakarta Sans" pitchFamily="2" charset="77"/>
              </a:rPr>
              <a:t>vivo</a:t>
            </a:r>
            <a:endParaRPr lang="pt-BR" sz="1300" b="1" spc="-20" dirty="0">
              <a:solidFill>
                <a:srgbClr val="1B2937"/>
              </a:solidFill>
              <a:latin typeface="Plus Jakarta Sans" pitchFamily="2" charset="77"/>
              <a:cs typeface="Plus Jakarta Sans" pitchFamily="2" charset="77"/>
            </a:endParaRPr>
          </a:p>
          <a:p>
            <a:pPr marL="12700">
              <a:lnSpc>
                <a:spcPct val="100000"/>
              </a:lnSpc>
            </a:pPr>
            <a:endParaRPr sz="1300" dirty="0">
              <a:latin typeface="Plus Jakarta Sans" pitchFamily="2" charset="77"/>
              <a:cs typeface="Plus Jakarta Sans" pitchFamily="2" charset="77"/>
            </a:endParaRPr>
          </a:p>
          <a:p>
            <a:pPr marL="12700">
              <a:lnSpc>
                <a:spcPct val="100000"/>
              </a:lnSpc>
              <a:spcBef>
                <a:spcPts val="555"/>
              </a:spcBef>
            </a:pPr>
            <a:r>
              <a:rPr sz="1050" spc="-10" dirty="0">
                <a:solidFill>
                  <a:srgbClr val="212121"/>
                </a:solidFill>
                <a:latin typeface="Plus Jakarta Sans" pitchFamily="2" charset="77"/>
                <a:cs typeface="Plus Jakarta Sans" pitchFamily="2" charset="77"/>
              </a:rPr>
              <a:t>Visão</a:t>
            </a:r>
            <a:r>
              <a:rPr sz="1050" spc="-5" dirty="0">
                <a:solidFill>
                  <a:srgbClr val="212121"/>
                </a:solidFill>
                <a:latin typeface="Plus Jakarta Sans" pitchFamily="2" charset="77"/>
                <a:cs typeface="Plus Jakarta Sans" pitchFamily="2" charset="77"/>
              </a:rPr>
              <a:t> </a:t>
            </a:r>
            <a:r>
              <a:rPr sz="1050" dirty="0">
                <a:solidFill>
                  <a:srgbClr val="212121"/>
                </a:solidFill>
                <a:latin typeface="Plus Jakarta Sans" pitchFamily="2" charset="77"/>
                <a:cs typeface="Plus Jakarta Sans" pitchFamily="2" charset="77"/>
              </a:rPr>
              <a:t>sistêmica não é</a:t>
            </a:r>
            <a:r>
              <a:rPr sz="1050" spc="-5" dirty="0">
                <a:solidFill>
                  <a:srgbClr val="212121"/>
                </a:solidFill>
                <a:latin typeface="Plus Jakarta Sans" pitchFamily="2" charset="77"/>
                <a:cs typeface="Plus Jakarta Sans" pitchFamily="2" charset="77"/>
              </a:rPr>
              <a:t> </a:t>
            </a:r>
            <a:r>
              <a:rPr sz="1050" dirty="0">
                <a:solidFill>
                  <a:srgbClr val="212121"/>
                </a:solidFill>
                <a:latin typeface="Plus Jakarta Sans" pitchFamily="2" charset="77"/>
                <a:cs typeface="Plus Jakarta Sans" pitchFamily="2" charset="77"/>
              </a:rPr>
              <a:t>um conceito. É uma</a:t>
            </a:r>
            <a:r>
              <a:rPr sz="1050" spc="-5" dirty="0">
                <a:solidFill>
                  <a:srgbClr val="212121"/>
                </a:solidFill>
                <a:latin typeface="Plus Jakarta Sans" pitchFamily="2" charset="77"/>
                <a:cs typeface="Plus Jakarta Sans" pitchFamily="2" charset="77"/>
              </a:rPr>
              <a:t> </a:t>
            </a:r>
            <a:r>
              <a:rPr sz="1050" dirty="0">
                <a:solidFill>
                  <a:srgbClr val="212121"/>
                </a:solidFill>
                <a:latin typeface="Plus Jakarta Sans" pitchFamily="2" charset="77"/>
                <a:cs typeface="Plus Jakarta Sans" pitchFamily="2" charset="77"/>
              </a:rPr>
              <a:t>escolha que a gente</a:t>
            </a:r>
            <a:r>
              <a:rPr sz="1050" spc="-5" dirty="0">
                <a:solidFill>
                  <a:srgbClr val="212121"/>
                </a:solidFill>
                <a:latin typeface="Plus Jakarta Sans" pitchFamily="2" charset="77"/>
                <a:cs typeface="Plus Jakarta Sans" pitchFamily="2" charset="77"/>
              </a:rPr>
              <a:t> </a:t>
            </a:r>
            <a:r>
              <a:rPr sz="1050" dirty="0">
                <a:solidFill>
                  <a:srgbClr val="212121"/>
                </a:solidFill>
                <a:latin typeface="Plus Jakarta Sans" pitchFamily="2" charset="77"/>
                <a:cs typeface="Plus Jakarta Sans" pitchFamily="2" charset="77"/>
              </a:rPr>
              <a:t>repete até virar hábito.</a:t>
            </a:r>
            <a:r>
              <a:rPr sz="1050" spc="-5" dirty="0">
                <a:solidFill>
                  <a:srgbClr val="212121"/>
                </a:solidFill>
                <a:latin typeface="Plus Jakarta Sans" pitchFamily="2" charset="77"/>
                <a:cs typeface="Plus Jakarta Sans" pitchFamily="2" charset="77"/>
              </a:rPr>
              <a:t> </a:t>
            </a:r>
            <a:r>
              <a:rPr sz="1050" dirty="0">
                <a:solidFill>
                  <a:srgbClr val="212121"/>
                </a:solidFill>
                <a:latin typeface="Plus Jakarta Sans" pitchFamily="2" charset="77"/>
                <a:cs typeface="Plus Jakarta Sans" pitchFamily="2" charset="77"/>
              </a:rPr>
              <a:t>Comece </a:t>
            </a:r>
            <a:r>
              <a:rPr sz="1050" spc="-10" dirty="0">
                <a:solidFill>
                  <a:srgbClr val="212121"/>
                </a:solidFill>
                <a:latin typeface="Plus Jakarta Sans" pitchFamily="2" charset="77"/>
                <a:cs typeface="Plus Jakarta Sans" pitchFamily="2" charset="77"/>
              </a:rPr>
              <a:t>pequeno.</a:t>
            </a:r>
            <a:endParaRPr sz="1050" dirty="0">
              <a:latin typeface="Plus Jakarta Sans" pitchFamily="2" charset="77"/>
              <a:cs typeface="Plus Jakarta Sans" pitchFamily="2" charset="77"/>
            </a:endParaRP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66380C4F-9E83-76CE-ED6E-6D4862B5089B}"/>
              </a:ext>
            </a:extLst>
          </p:cNvPr>
          <p:cNvSpPr txBox="1"/>
          <p:nvPr/>
        </p:nvSpPr>
        <p:spPr>
          <a:xfrm>
            <a:off x="278384" y="2362776"/>
            <a:ext cx="6838950" cy="656590"/>
          </a:xfrm>
          <a:prstGeom prst="rect">
            <a:avLst/>
          </a:prstGeom>
          <a:noFill/>
          <a:ln>
            <a:solidFill>
              <a:srgbClr val="97001C"/>
            </a:solidFill>
          </a:ln>
        </p:spPr>
        <p:txBody>
          <a:bodyPr wrap="square">
            <a:spAutoFit/>
          </a:bodyPr>
          <a:lstStyle/>
          <a:p>
            <a:pPr marL="182245" algn="l">
              <a:lnSpc>
                <a:spcPts val="1145"/>
              </a:lnSpc>
            </a:pPr>
            <a:endParaRPr lang="pt-BR" sz="1050" dirty="0">
              <a:solidFill>
                <a:srgbClr val="212121"/>
              </a:solidFill>
              <a:latin typeface="Plus Jakarta Sans" pitchFamily="2" charset="77"/>
              <a:cs typeface="Plus Jakarta Sans" pitchFamily="2" charset="77"/>
            </a:endParaRPr>
          </a:p>
          <a:p>
            <a:pPr marL="182245" algn="l">
              <a:lnSpc>
                <a:spcPts val="1145"/>
              </a:lnSpc>
            </a:pPr>
            <a:r>
              <a:rPr lang="pt-BR" sz="1050" dirty="0">
                <a:solidFill>
                  <a:srgbClr val="212121"/>
                </a:solidFill>
                <a:latin typeface="Plus Jakarta Sans" pitchFamily="2" charset="77"/>
                <a:cs typeface="Plus Jakarta Sans" pitchFamily="2" charset="77"/>
              </a:rPr>
              <a:t>1. Antes</a:t>
            </a:r>
            <a:r>
              <a:rPr lang="pt-BR" sz="1050" spc="-5" dirty="0">
                <a:solidFill>
                  <a:srgbClr val="212121"/>
                </a:solidFill>
                <a:latin typeface="Plus Jakarta Sans" pitchFamily="2" charset="77"/>
                <a:cs typeface="Plus Jakarta Sans" pitchFamily="2" charset="77"/>
              </a:rPr>
              <a:t> </a:t>
            </a:r>
            <a:r>
              <a:rPr lang="pt-BR" sz="1050" dirty="0">
                <a:solidFill>
                  <a:srgbClr val="212121"/>
                </a:solidFill>
                <a:latin typeface="Plus Jakarta Sans" pitchFamily="2" charset="77"/>
                <a:cs typeface="Plus Jakarta Sans" pitchFamily="2" charset="77"/>
              </a:rPr>
              <a:t>de</a:t>
            </a:r>
            <a:r>
              <a:rPr lang="pt-BR" sz="1050" spc="-5" dirty="0">
                <a:solidFill>
                  <a:srgbClr val="212121"/>
                </a:solidFill>
                <a:latin typeface="Plus Jakarta Sans" pitchFamily="2" charset="77"/>
                <a:cs typeface="Plus Jakarta Sans" pitchFamily="2" charset="77"/>
              </a:rPr>
              <a:t> </a:t>
            </a:r>
            <a:r>
              <a:rPr lang="pt-BR" sz="1050" dirty="0">
                <a:solidFill>
                  <a:srgbClr val="212121"/>
                </a:solidFill>
                <a:latin typeface="Plus Jakarta Sans" pitchFamily="2" charset="77"/>
                <a:cs typeface="Plus Jakarta Sans" pitchFamily="2" charset="77"/>
              </a:rPr>
              <a:t>uma decisão</a:t>
            </a:r>
            <a:r>
              <a:rPr lang="pt-BR" sz="1050" spc="-5" dirty="0">
                <a:solidFill>
                  <a:srgbClr val="212121"/>
                </a:solidFill>
                <a:latin typeface="Plus Jakarta Sans" pitchFamily="2" charset="77"/>
                <a:cs typeface="Plus Jakarta Sans" pitchFamily="2" charset="77"/>
              </a:rPr>
              <a:t> </a:t>
            </a:r>
            <a:r>
              <a:rPr lang="pt-BR" sz="1050" dirty="0">
                <a:solidFill>
                  <a:srgbClr val="212121"/>
                </a:solidFill>
                <a:latin typeface="Plus Jakarta Sans" pitchFamily="2" charset="77"/>
                <a:cs typeface="Plus Jakarta Sans" pitchFamily="2" charset="77"/>
              </a:rPr>
              <a:t>que afeta</a:t>
            </a:r>
            <a:r>
              <a:rPr lang="pt-BR" sz="1050" spc="-5" dirty="0">
                <a:solidFill>
                  <a:srgbClr val="212121"/>
                </a:solidFill>
                <a:latin typeface="Plus Jakarta Sans" pitchFamily="2" charset="77"/>
                <a:cs typeface="Plus Jakarta Sans" pitchFamily="2" charset="77"/>
              </a:rPr>
              <a:t> </a:t>
            </a:r>
            <a:r>
              <a:rPr lang="pt-BR" sz="1050" dirty="0">
                <a:solidFill>
                  <a:srgbClr val="212121"/>
                </a:solidFill>
                <a:latin typeface="Plus Jakarta Sans" pitchFamily="2" charset="77"/>
                <a:cs typeface="Plus Jakarta Sans" pitchFamily="2" charset="77"/>
              </a:rPr>
              <a:t>outra área,</a:t>
            </a:r>
            <a:r>
              <a:rPr lang="pt-BR" sz="1050" spc="-5" dirty="0">
                <a:solidFill>
                  <a:srgbClr val="212121"/>
                </a:solidFill>
                <a:latin typeface="Plus Jakarta Sans" pitchFamily="2" charset="77"/>
                <a:cs typeface="Plus Jakarta Sans" pitchFamily="2" charset="77"/>
              </a:rPr>
              <a:t> </a:t>
            </a:r>
            <a:r>
              <a:rPr lang="pt-BR" sz="1050" dirty="0">
                <a:solidFill>
                  <a:srgbClr val="212121"/>
                </a:solidFill>
                <a:latin typeface="Plus Jakarta Sans" pitchFamily="2" charset="77"/>
                <a:cs typeface="Plus Jakarta Sans" pitchFamily="2" charset="77"/>
              </a:rPr>
              <a:t>pare</a:t>
            </a:r>
            <a:r>
              <a:rPr lang="pt-BR" sz="1050" spc="-5" dirty="0">
                <a:solidFill>
                  <a:srgbClr val="212121"/>
                </a:solidFill>
                <a:latin typeface="Plus Jakarta Sans" pitchFamily="2" charset="77"/>
                <a:cs typeface="Plus Jakarta Sans" pitchFamily="2" charset="77"/>
              </a:rPr>
              <a:t> </a:t>
            </a:r>
            <a:r>
              <a:rPr lang="pt-BR" sz="1050" dirty="0">
                <a:solidFill>
                  <a:srgbClr val="212121"/>
                </a:solidFill>
                <a:latin typeface="Plus Jakarta Sans" pitchFamily="2" charset="77"/>
                <a:cs typeface="Plus Jakarta Sans" pitchFamily="2" charset="77"/>
              </a:rPr>
              <a:t>1 minuto</a:t>
            </a:r>
            <a:r>
              <a:rPr lang="pt-BR" sz="1050" spc="-5" dirty="0">
                <a:solidFill>
                  <a:srgbClr val="212121"/>
                </a:solidFill>
                <a:latin typeface="Plus Jakarta Sans" pitchFamily="2" charset="77"/>
                <a:cs typeface="Plus Jakarta Sans" pitchFamily="2" charset="77"/>
              </a:rPr>
              <a:t> </a:t>
            </a:r>
            <a:r>
              <a:rPr lang="pt-BR" sz="1050" dirty="0">
                <a:solidFill>
                  <a:srgbClr val="212121"/>
                </a:solidFill>
                <a:latin typeface="Plus Jakarta Sans" pitchFamily="2" charset="77"/>
                <a:cs typeface="Plus Jakarta Sans" pitchFamily="2" charset="77"/>
              </a:rPr>
              <a:t>e passe</a:t>
            </a:r>
            <a:r>
              <a:rPr lang="pt-BR" sz="1050" spc="-5" dirty="0">
                <a:solidFill>
                  <a:srgbClr val="212121"/>
                </a:solidFill>
                <a:latin typeface="Plus Jakarta Sans" pitchFamily="2" charset="77"/>
                <a:cs typeface="Plus Jakarta Sans" pitchFamily="2" charset="77"/>
              </a:rPr>
              <a:t> </a:t>
            </a:r>
            <a:r>
              <a:rPr lang="pt-BR" sz="1050" dirty="0">
                <a:solidFill>
                  <a:srgbClr val="212121"/>
                </a:solidFill>
                <a:latin typeface="Plus Jakarta Sans" pitchFamily="2" charset="77"/>
                <a:cs typeface="Plus Jakarta Sans" pitchFamily="2" charset="77"/>
              </a:rPr>
              <a:t>pelas 4</a:t>
            </a:r>
            <a:r>
              <a:rPr lang="pt-BR" sz="1050" spc="-5" dirty="0">
                <a:solidFill>
                  <a:srgbClr val="212121"/>
                </a:solidFill>
                <a:latin typeface="Plus Jakarta Sans" pitchFamily="2" charset="77"/>
                <a:cs typeface="Plus Jakarta Sans" pitchFamily="2" charset="77"/>
              </a:rPr>
              <a:t> </a:t>
            </a:r>
            <a:r>
              <a:rPr lang="pt-BR" sz="1050" dirty="0">
                <a:solidFill>
                  <a:srgbClr val="212121"/>
                </a:solidFill>
                <a:latin typeface="Plus Jakarta Sans" pitchFamily="2" charset="77"/>
                <a:cs typeface="Plus Jakarta Sans" pitchFamily="2" charset="77"/>
              </a:rPr>
              <a:t>dimensões,</a:t>
            </a:r>
            <a:r>
              <a:rPr lang="pt-BR" sz="1050" spc="-5" dirty="0">
                <a:solidFill>
                  <a:srgbClr val="212121"/>
                </a:solidFill>
                <a:latin typeface="Plus Jakarta Sans" pitchFamily="2" charset="77"/>
                <a:cs typeface="Plus Jakarta Sans" pitchFamily="2" charset="77"/>
              </a:rPr>
              <a:t> </a:t>
            </a:r>
            <a:r>
              <a:rPr lang="pt-BR" sz="1050" dirty="0">
                <a:solidFill>
                  <a:srgbClr val="212121"/>
                </a:solidFill>
                <a:latin typeface="Plus Jakarta Sans" pitchFamily="2" charset="77"/>
                <a:cs typeface="Plus Jakarta Sans" pitchFamily="2" charset="77"/>
              </a:rPr>
              <a:t>mesmo que</a:t>
            </a:r>
            <a:r>
              <a:rPr lang="pt-BR" sz="1050" spc="-5" dirty="0">
                <a:solidFill>
                  <a:srgbClr val="212121"/>
                </a:solidFill>
                <a:latin typeface="Plus Jakarta Sans" pitchFamily="2" charset="77"/>
                <a:cs typeface="Plus Jakarta Sans" pitchFamily="2" charset="77"/>
              </a:rPr>
              <a:t> </a:t>
            </a:r>
            <a:r>
              <a:rPr lang="pt-BR" sz="1050" dirty="0">
                <a:solidFill>
                  <a:srgbClr val="212121"/>
                </a:solidFill>
                <a:latin typeface="Plus Jakarta Sans" pitchFamily="2" charset="77"/>
                <a:cs typeface="Plus Jakarta Sans" pitchFamily="2" charset="77"/>
              </a:rPr>
              <a:t>só na</a:t>
            </a:r>
            <a:r>
              <a:rPr lang="pt-BR" sz="1050" spc="-5" dirty="0">
                <a:solidFill>
                  <a:srgbClr val="212121"/>
                </a:solidFill>
                <a:latin typeface="Plus Jakarta Sans" pitchFamily="2" charset="77"/>
                <a:cs typeface="Plus Jakarta Sans" pitchFamily="2" charset="77"/>
              </a:rPr>
              <a:t> </a:t>
            </a:r>
            <a:r>
              <a:rPr lang="pt-BR" sz="1050" spc="-10" dirty="0">
                <a:solidFill>
                  <a:srgbClr val="212121"/>
                </a:solidFill>
                <a:latin typeface="Plus Jakarta Sans" pitchFamily="2" charset="77"/>
                <a:cs typeface="Plus Jakarta Sans" pitchFamily="2" charset="77"/>
              </a:rPr>
              <a:t>cabeça.</a:t>
            </a:r>
          </a:p>
          <a:p>
            <a:pPr marL="182245" algn="l">
              <a:lnSpc>
                <a:spcPts val="1145"/>
              </a:lnSpc>
            </a:pPr>
            <a:endParaRPr lang="pt-BR" sz="1050" spc="-10" dirty="0">
              <a:solidFill>
                <a:srgbClr val="212121"/>
              </a:solidFill>
              <a:latin typeface="Plus Jakarta Sans" pitchFamily="2" charset="77"/>
              <a:cs typeface="Plus Jakarta Sans" pitchFamily="2" charset="77"/>
            </a:endParaRPr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C49A7369-249C-2949-C9FC-ABBB1DADA3F3}"/>
              </a:ext>
            </a:extLst>
          </p:cNvPr>
          <p:cNvSpPr txBox="1"/>
          <p:nvPr/>
        </p:nvSpPr>
        <p:spPr>
          <a:xfrm>
            <a:off x="278384" y="3269157"/>
            <a:ext cx="6838950" cy="515526"/>
          </a:xfrm>
          <a:prstGeom prst="rect">
            <a:avLst/>
          </a:prstGeom>
          <a:noFill/>
          <a:ln>
            <a:solidFill>
              <a:srgbClr val="97001C"/>
            </a:solidFill>
          </a:ln>
        </p:spPr>
        <p:txBody>
          <a:bodyPr wrap="square">
            <a:spAutoFit/>
          </a:bodyPr>
          <a:lstStyle/>
          <a:p>
            <a:pPr marL="182245" algn="l">
              <a:lnSpc>
                <a:spcPts val="1145"/>
              </a:lnSpc>
            </a:pPr>
            <a:endParaRPr lang="pt-BR" sz="1050" spc="-10" dirty="0">
              <a:solidFill>
                <a:srgbClr val="212121"/>
              </a:solidFill>
              <a:latin typeface="Plus Jakarta Sans" pitchFamily="2" charset="77"/>
              <a:cs typeface="Plus Jakarta Sans" pitchFamily="2" charset="77"/>
            </a:endParaRPr>
          </a:p>
          <a:p>
            <a:pPr marL="182245" algn="l">
              <a:lnSpc>
                <a:spcPts val="1145"/>
              </a:lnSpc>
            </a:pPr>
            <a:r>
              <a:rPr lang="pt-BR" sz="1050" spc="-10" dirty="0">
                <a:solidFill>
                  <a:srgbClr val="212121"/>
                </a:solidFill>
                <a:latin typeface="Plus Jakarta Sans" pitchFamily="2" charset="77"/>
                <a:cs typeface="Plus Jakarta Sans" pitchFamily="2" charset="77"/>
              </a:rPr>
              <a:t>2. Toda</a:t>
            </a:r>
            <a:r>
              <a:rPr lang="pt-BR" sz="1050" spc="-5" dirty="0">
                <a:solidFill>
                  <a:srgbClr val="212121"/>
                </a:solidFill>
                <a:latin typeface="Plus Jakarta Sans" pitchFamily="2" charset="77"/>
                <a:cs typeface="Plus Jakarta Sans" pitchFamily="2" charset="77"/>
              </a:rPr>
              <a:t> </a:t>
            </a:r>
            <a:r>
              <a:rPr lang="pt-BR" sz="1050" dirty="0">
                <a:solidFill>
                  <a:srgbClr val="212121"/>
                </a:solidFill>
                <a:latin typeface="Plus Jakarta Sans" pitchFamily="2" charset="77"/>
                <a:cs typeface="Plus Jakarta Sans" pitchFamily="2" charset="77"/>
              </a:rPr>
              <a:t>sexta,</a:t>
            </a:r>
            <a:r>
              <a:rPr lang="pt-BR" sz="1050" spc="-5" dirty="0">
                <a:solidFill>
                  <a:srgbClr val="212121"/>
                </a:solidFill>
                <a:latin typeface="Plus Jakarta Sans" pitchFamily="2" charset="77"/>
                <a:cs typeface="Plus Jakarta Sans" pitchFamily="2" charset="77"/>
              </a:rPr>
              <a:t> </a:t>
            </a:r>
            <a:r>
              <a:rPr lang="pt-BR" sz="1050" dirty="0">
                <a:solidFill>
                  <a:srgbClr val="212121"/>
                </a:solidFill>
                <a:latin typeface="Plus Jakarta Sans" pitchFamily="2" charset="77"/>
                <a:cs typeface="Plus Jakarta Sans" pitchFamily="2" charset="77"/>
              </a:rPr>
              <a:t>escolha</a:t>
            </a:r>
            <a:r>
              <a:rPr lang="pt-BR" sz="1050" spc="-5" dirty="0">
                <a:solidFill>
                  <a:srgbClr val="212121"/>
                </a:solidFill>
                <a:latin typeface="Plus Jakarta Sans" pitchFamily="2" charset="77"/>
                <a:cs typeface="Plus Jakarta Sans" pitchFamily="2" charset="77"/>
              </a:rPr>
              <a:t> </a:t>
            </a:r>
            <a:r>
              <a:rPr lang="pt-BR" sz="1050" dirty="0">
                <a:solidFill>
                  <a:srgbClr val="212121"/>
                </a:solidFill>
                <a:latin typeface="Plus Jakarta Sans" pitchFamily="2" charset="77"/>
                <a:cs typeface="Plus Jakarta Sans" pitchFamily="2" charset="77"/>
              </a:rPr>
              <a:t>1 situação</a:t>
            </a:r>
            <a:r>
              <a:rPr lang="pt-BR" sz="1050" spc="-5" dirty="0">
                <a:solidFill>
                  <a:srgbClr val="212121"/>
                </a:solidFill>
                <a:latin typeface="Plus Jakarta Sans" pitchFamily="2" charset="77"/>
                <a:cs typeface="Plus Jakarta Sans" pitchFamily="2" charset="77"/>
              </a:rPr>
              <a:t> </a:t>
            </a:r>
            <a:r>
              <a:rPr lang="pt-BR" sz="1050" dirty="0">
                <a:solidFill>
                  <a:srgbClr val="212121"/>
                </a:solidFill>
                <a:latin typeface="Plus Jakarta Sans" pitchFamily="2" charset="77"/>
                <a:cs typeface="Plus Jakarta Sans" pitchFamily="2" charset="77"/>
              </a:rPr>
              <a:t>da</a:t>
            </a:r>
            <a:r>
              <a:rPr lang="pt-BR" sz="1050" spc="-5" dirty="0">
                <a:solidFill>
                  <a:srgbClr val="212121"/>
                </a:solidFill>
                <a:latin typeface="Plus Jakarta Sans" pitchFamily="2" charset="77"/>
                <a:cs typeface="Plus Jakarta Sans" pitchFamily="2" charset="77"/>
              </a:rPr>
              <a:t> </a:t>
            </a:r>
            <a:r>
              <a:rPr lang="pt-BR" sz="1050" dirty="0">
                <a:solidFill>
                  <a:srgbClr val="212121"/>
                </a:solidFill>
                <a:latin typeface="Plus Jakarta Sans" pitchFamily="2" charset="77"/>
                <a:cs typeface="Plus Jakarta Sans" pitchFamily="2" charset="77"/>
              </a:rPr>
              <a:t>semana e</a:t>
            </a:r>
            <a:r>
              <a:rPr lang="pt-BR" sz="1050" spc="-5" dirty="0">
                <a:solidFill>
                  <a:srgbClr val="212121"/>
                </a:solidFill>
                <a:latin typeface="Plus Jakarta Sans" pitchFamily="2" charset="77"/>
                <a:cs typeface="Plus Jakarta Sans" pitchFamily="2" charset="77"/>
              </a:rPr>
              <a:t> </a:t>
            </a:r>
            <a:r>
              <a:rPr lang="pt-BR" sz="1050" dirty="0">
                <a:solidFill>
                  <a:srgbClr val="212121"/>
                </a:solidFill>
                <a:latin typeface="Plus Jakarta Sans" pitchFamily="2" charset="77"/>
                <a:cs typeface="Plus Jakarta Sans" pitchFamily="2" charset="77"/>
              </a:rPr>
              <a:t>aplique</a:t>
            </a:r>
            <a:r>
              <a:rPr lang="pt-BR" sz="1050" spc="-5" dirty="0">
                <a:solidFill>
                  <a:srgbClr val="212121"/>
                </a:solidFill>
                <a:latin typeface="Plus Jakarta Sans" pitchFamily="2" charset="77"/>
                <a:cs typeface="Plus Jakarta Sans" pitchFamily="2" charset="77"/>
              </a:rPr>
              <a:t> </a:t>
            </a:r>
            <a:r>
              <a:rPr lang="pt-BR" sz="1050" dirty="0">
                <a:solidFill>
                  <a:srgbClr val="212121"/>
                </a:solidFill>
                <a:latin typeface="Plus Jakarta Sans" pitchFamily="2" charset="77"/>
                <a:cs typeface="Plus Jakarta Sans" pitchFamily="2" charset="77"/>
              </a:rPr>
              <a:t>o </a:t>
            </a:r>
            <a:r>
              <a:rPr lang="pt-BR" sz="1050" spc="-10" dirty="0" err="1">
                <a:solidFill>
                  <a:srgbClr val="212121"/>
                </a:solidFill>
                <a:latin typeface="Plus Jakarta Sans" pitchFamily="2" charset="77"/>
                <a:cs typeface="Plus Jakarta Sans" pitchFamily="2" charset="77"/>
              </a:rPr>
              <a:t>canvas</a:t>
            </a:r>
            <a:r>
              <a:rPr lang="pt-BR" sz="1050" spc="-10" dirty="0">
                <a:solidFill>
                  <a:srgbClr val="212121"/>
                </a:solidFill>
                <a:latin typeface="Plus Jakarta Sans" pitchFamily="2" charset="77"/>
                <a:cs typeface="Plus Jakarta Sans" pitchFamily="2" charset="77"/>
              </a:rPr>
              <a:t>.</a:t>
            </a:r>
          </a:p>
          <a:p>
            <a:pPr marL="182245" algn="l">
              <a:lnSpc>
                <a:spcPts val="1145"/>
              </a:lnSpc>
            </a:pPr>
            <a:endParaRPr lang="pt-BR" sz="1050" dirty="0">
              <a:latin typeface="Plus Jakarta Sans" pitchFamily="2" charset="77"/>
              <a:cs typeface="Plus Jakarta Sans" pitchFamily="2" charset="77"/>
            </a:endParaRPr>
          </a:p>
        </p:txBody>
      </p:sp>
      <p:sp>
        <p:nvSpPr>
          <p:cNvPr id="14" name="CaixaDeTexto 13">
            <a:extLst>
              <a:ext uri="{FF2B5EF4-FFF2-40B4-BE49-F238E27FC236}">
                <a16:creationId xmlns:a16="http://schemas.microsoft.com/office/drawing/2014/main" id="{DE9A49DF-27CC-F9FF-B21E-75A0A81E10C9}"/>
              </a:ext>
            </a:extLst>
          </p:cNvPr>
          <p:cNvSpPr txBox="1"/>
          <p:nvPr/>
        </p:nvSpPr>
        <p:spPr>
          <a:xfrm>
            <a:off x="278384" y="4034474"/>
            <a:ext cx="6838950" cy="515526"/>
          </a:xfrm>
          <a:prstGeom prst="rect">
            <a:avLst/>
          </a:prstGeom>
          <a:noFill/>
          <a:ln>
            <a:solidFill>
              <a:srgbClr val="97001C"/>
            </a:solidFill>
          </a:ln>
        </p:spPr>
        <p:txBody>
          <a:bodyPr wrap="square">
            <a:spAutoFit/>
          </a:bodyPr>
          <a:lstStyle/>
          <a:p>
            <a:pPr marL="182245">
              <a:lnSpc>
                <a:spcPts val="1145"/>
              </a:lnSpc>
            </a:pPr>
            <a:endParaRPr lang="pt-BR" sz="1050" dirty="0">
              <a:solidFill>
                <a:srgbClr val="212121"/>
              </a:solidFill>
              <a:latin typeface="Plus Jakarta Sans" pitchFamily="2" charset="77"/>
              <a:cs typeface="Plus Jakarta Sans" pitchFamily="2" charset="77"/>
            </a:endParaRPr>
          </a:p>
          <a:p>
            <a:pPr marL="182245">
              <a:lnSpc>
                <a:spcPts val="1145"/>
              </a:lnSpc>
            </a:pPr>
            <a:r>
              <a:rPr lang="pt-BR" sz="1050" dirty="0">
                <a:solidFill>
                  <a:srgbClr val="212121"/>
                </a:solidFill>
                <a:latin typeface="Plus Jakarta Sans" pitchFamily="2" charset="77"/>
                <a:cs typeface="Plus Jakarta Sans" pitchFamily="2" charset="77"/>
              </a:rPr>
              <a:t>3. Pelo</a:t>
            </a:r>
            <a:r>
              <a:rPr lang="pt-BR" sz="1050" spc="-5" dirty="0">
                <a:solidFill>
                  <a:srgbClr val="212121"/>
                </a:solidFill>
                <a:latin typeface="Plus Jakarta Sans" pitchFamily="2" charset="77"/>
                <a:cs typeface="Plus Jakarta Sans" pitchFamily="2" charset="77"/>
              </a:rPr>
              <a:t> </a:t>
            </a:r>
            <a:r>
              <a:rPr lang="pt-BR" sz="1050" dirty="0">
                <a:solidFill>
                  <a:srgbClr val="212121"/>
                </a:solidFill>
                <a:latin typeface="Plus Jakarta Sans" pitchFamily="2" charset="77"/>
                <a:cs typeface="Plus Jakarta Sans" pitchFamily="2" charset="77"/>
              </a:rPr>
              <a:t>menos</a:t>
            </a:r>
            <a:r>
              <a:rPr lang="pt-BR" sz="1050" spc="-5" dirty="0">
                <a:solidFill>
                  <a:srgbClr val="212121"/>
                </a:solidFill>
                <a:latin typeface="Plus Jakarta Sans" pitchFamily="2" charset="77"/>
                <a:cs typeface="Plus Jakarta Sans" pitchFamily="2" charset="77"/>
              </a:rPr>
              <a:t> </a:t>
            </a:r>
            <a:r>
              <a:rPr lang="pt-BR" sz="1050" dirty="0">
                <a:solidFill>
                  <a:srgbClr val="212121"/>
                </a:solidFill>
                <a:latin typeface="Plus Jakarta Sans" pitchFamily="2" charset="77"/>
                <a:cs typeface="Plus Jakarta Sans" pitchFamily="2" charset="77"/>
              </a:rPr>
              <a:t>1 vez</a:t>
            </a:r>
            <a:r>
              <a:rPr lang="pt-BR" sz="1050" spc="-5" dirty="0">
                <a:solidFill>
                  <a:srgbClr val="212121"/>
                </a:solidFill>
                <a:latin typeface="Plus Jakarta Sans" pitchFamily="2" charset="77"/>
                <a:cs typeface="Plus Jakarta Sans" pitchFamily="2" charset="77"/>
              </a:rPr>
              <a:t> </a:t>
            </a:r>
            <a:r>
              <a:rPr lang="pt-BR" sz="1050" dirty="0">
                <a:solidFill>
                  <a:srgbClr val="212121"/>
                </a:solidFill>
                <a:latin typeface="Plus Jakarta Sans" pitchFamily="2" charset="77"/>
                <a:cs typeface="Plus Jakarta Sans" pitchFamily="2" charset="77"/>
              </a:rPr>
              <a:t>por semana,</a:t>
            </a:r>
            <a:r>
              <a:rPr lang="pt-BR" sz="1050" spc="-5" dirty="0">
                <a:solidFill>
                  <a:srgbClr val="212121"/>
                </a:solidFill>
                <a:latin typeface="Plus Jakarta Sans" pitchFamily="2" charset="77"/>
                <a:cs typeface="Plus Jakarta Sans" pitchFamily="2" charset="77"/>
              </a:rPr>
              <a:t> </a:t>
            </a:r>
            <a:r>
              <a:rPr lang="pt-BR" sz="1050" dirty="0">
                <a:solidFill>
                  <a:srgbClr val="212121"/>
                </a:solidFill>
                <a:latin typeface="Plus Jakarta Sans" pitchFamily="2" charset="77"/>
                <a:cs typeface="Plus Jakarta Sans" pitchFamily="2" charset="77"/>
              </a:rPr>
              <a:t>pergunte pra</a:t>
            </a:r>
            <a:r>
              <a:rPr lang="pt-BR" sz="1050" spc="-5" dirty="0">
                <a:solidFill>
                  <a:srgbClr val="212121"/>
                </a:solidFill>
                <a:latin typeface="Plus Jakarta Sans" pitchFamily="2" charset="77"/>
                <a:cs typeface="Plus Jakarta Sans" pitchFamily="2" charset="77"/>
              </a:rPr>
              <a:t> </a:t>
            </a:r>
            <a:r>
              <a:rPr lang="pt-BR" sz="1050" dirty="0">
                <a:solidFill>
                  <a:srgbClr val="212121"/>
                </a:solidFill>
                <a:latin typeface="Plus Jakarta Sans" pitchFamily="2" charset="77"/>
                <a:cs typeface="Plus Jakarta Sans" pitchFamily="2" charset="77"/>
              </a:rPr>
              <a:t>alguém</a:t>
            </a:r>
            <a:r>
              <a:rPr lang="pt-BR" sz="1050" spc="-5" dirty="0">
                <a:solidFill>
                  <a:srgbClr val="212121"/>
                </a:solidFill>
                <a:latin typeface="Plus Jakarta Sans" pitchFamily="2" charset="77"/>
                <a:cs typeface="Plus Jakarta Sans" pitchFamily="2" charset="77"/>
              </a:rPr>
              <a:t> </a:t>
            </a:r>
            <a:r>
              <a:rPr lang="pt-BR" sz="1050" dirty="0">
                <a:solidFill>
                  <a:srgbClr val="212121"/>
                </a:solidFill>
                <a:latin typeface="Plus Jakarta Sans" pitchFamily="2" charset="77"/>
                <a:cs typeface="Plus Jakarta Sans" pitchFamily="2" charset="77"/>
              </a:rPr>
              <a:t>de outra</a:t>
            </a:r>
            <a:r>
              <a:rPr lang="pt-BR" sz="1050" spc="-5" dirty="0">
                <a:solidFill>
                  <a:srgbClr val="212121"/>
                </a:solidFill>
                <a:latin typeface="Plus Jakarta Sans" pitchFamily="2" charset="77"/>
                <a:cs typeface="Plus Jakarta Sans" pitchFamily="2" charset="77"/>
              </a:rPr>
              <a:t> </a:t>
            </a:r>
            <a:r>
              <a:rPr lang="pt-BR" sz="1050" dirty="0">
                <a:solidFill>
                  <a:srgbClr val="212121"/>
                </a:solidFill>
                <a:latin typeface="Plus Jakarta Sans" pitchFamily="2" charset="77"/>
                <a:cs typeface="Plus Jakarta Sans" pitchFamily="2" charset="77"/>
              </a:rPr>
              <a:t>área: 'como</a:t>
            </a:r>
            <a:r>
              <a:rPr lang="pt-BR" sz="1050" spc="-5" dirty="0">
                <a:solidFill>
                  <a:srgbClr val="212121"/>
                </a:solidFill>
                <a:latin typeface="Plus Jakarta Sans" pitchFamily="2" charset="77"/>
                <a:cs typeface="Plus Jakarta Sans" pitchFamily="2" charset="77"/>
              </a:rPr>
              <a:t> </a:t>
            </a:r>
            <a:r>
              <a:rPr lang="pt-BR" sz="1050" dirty="0">
                <a:solidFill>
                  <a:srgbClr val="212121"/>
                </a:solidFill>
                <a:latin typeface="Plus Jakarta Sans" pitchFamily="2" charset="77"/>
                <a:cs typeface="Plus Jakarta Sans" pitchFamily="2" charset="77"/>
              </a:rPr>
              <a:t>isso te</a:t>
            </a:r>
            <a:r>
              <a:rPr lang="pt-BR" sz="1050" spc="-5" dirty="0">
                <a:solidFill>
                  <a:srgbClr val="212121"/>
                </a:solidFill>
                <a:latin typeface="Plus Jakarta Sans" pitchFamily="2" charset="77"/>
                <a:cs typeface="Plus Jakarta Sans" pitchFamily="2" charset="77"/>
              </a:rPr>
              <a:t> </a:t>
            </a:r>
            <a:r>
              <a:rPr lang="pt-BR" sz="1050" spc="-10" dirty="0">
                <a:solidFill>
                  <a:srgbClr val="212121"/>
                </a:solidFill>
                <a:latin typeface="Plus Jakarta Sans" pitchFamily="2" charset="77"/>
                <a:cs typeface="Plus Jakarta Sans" pitchFamily="2" charset="77"/>
              </a:rPr>
              <a:t>afeta?</a:t>
            </a:r>
          </a:p>
          <a:p>
            <a:pPr marL="182245">
              <a:lnSpc>
                <a:spcPts val="1145"/>
              </a:lnSpc>
            </a:pPr>
            <a:endParaRPr lang="pt-BR" sz="1050" dirty="0">
              <a:latin typeface="Plus Jakarta Sans" pitchFamily="2" charset="77"/>
              <a:cs typeface="Plus Jakarta Sans" pitchFamily="2" charset="77"/>
            </a:endParaRPr>
          </a:p>
        </p:txBody>
      </p:sp>
      <p:sp>
        <p:nvSpPr>
          <p:cNvPr id="16" name="CaixaDeTexto 15">
            <a:extLst>
              <a:ext uri="{FF2B5EF4-FFF2-40B4-BE49-F238E27FC236}">
                <a16:creationId xmlns:a16="http://schemas.microsoft.com/office/drawing/2014/main" id="{A59EFA89-B040-380A-FCBA-3DC5EA287982}"/>
              </a:ext>
            </a:extLst>
          </p:cNvPr>
          <p:cNvSpPr txBox="1"/>
          <p:nvPr/>
        </p:nvSpPr>
        <p:spPr>
          <a:xfrm>
            <a:off x="278384" y="4797155"/>
            <a:ext cx="6838950" cy="515526"/>
          </a:xfrm>
          <a:prstGeom prst="rect">
            <a:avLst/>
          </a:prstGeom>
          <a:noFill/>
          <a:ln>
            <a:solidFill>
              <a:srgbClr val="97001C"/>
            </a:solidFill>
          </a:ln>
        </p:spPr>
        <p:txBody>
          <a:bodyPr wrap="square">
            <a:spAutoFit/>
          </a:bodyPr>
          <a:lstStyle/>
          <a:p>
            <a:pPr marL="182245">
              <a:lnSpc>
                <a:spcPts val="1145"/>
              </a:lnSpc>
            </a:pPr>
            <a:endParaRPr lang="pt-BR" sz="1050" dirty="0">
              <a:solidFill>
                <a:srgbClr val="212121"/>
              </a:solidFill>
              <a:latin typeface="Plus Jakarta Sans" pitchFamily="2" charset="77"/>
              <a:cs typeface="Plus Jakarta Sans" pitchFamily="2" charset="77"/>
            </a:endParaRPr>
          </a:p>
          <a:p>
            <a:pPr marL="182245">
              <a:lnSpc>
                <a:spcPts val="1145"/>
              </a:lnSpc>
            </a:pPr>
            <a:r>
              <a:rPr lang="pt-BR" sz="1050" dirty="0">
                <a:solidFill>
                  <a:srgbClr val="212121"/>
                </a:solidFill>
                <a:latin typeface="Plus Jakarta Sans" pitchFamily="2" charset="77"/>
                <a:cs typeface="Plus Jakarta Sans" pitchFamily="2" charset="77"/>
              </a:rPr>
              <a:t>4. Nas</a:t>
            </a:r>
            <a:r>
              <a:rPr lang="pt-BR" sz="1050" spc="-5" dirty="0">
                <a:solidFill>
                  <a:srgbClr val="212121"/>
                </a:solidFill>
                <a:latin typeface="Plus Jakarta Sans" pitchFamily="2" charset="77"/>
                <a:cs typeface="Plus Jakarta Sans" pitchFamily="2" charset="77"/>
              </a:rPr>
              <a:t> </a:t>
            </a:r>
            <a:r>
              <a:rPr lang="pt-BR" sz="1050" dirty="0">
                <a:solidFill>
                  <a:srgbClr val="212121"/>
                </a:solidFill>
                <a:latin typeface="Plus Jakarta Sans" pitchFamily="2" charset="77"/>
                <a:cs typeface="Plus Jakarta Sans" pitchFamily="2" charset="77"/>
              </a:rPr>
              <a:t>passagens</a:t>
            </a:r>
            <a:r>
              <a:rPr lang="pt-BR" sz="1050" spc="-5" dirty="0">
                <a:solidFill>
                  <a:srgbClr val="212121"/>
                </a:solidFill>
                <a:latin typeface="Plus Jakarta Sans" pitchFamily="2" charset="77"/>
                <a:cs typeface="Plus Jakarta Sans" pitchFamily="2" charset="77"/>
              </a:rPr>
              <a:t> </a:t>
            </a:r>
            <a:r>
              <a:rPr lang="pt-BR" sz="1050" dirty="0">
                <a:solidFill>
                  <a:srgbClr val="212121"/>
                </a:solidFill>
                <a:latin typeface="Plus Jakarta Sans" pitchFamily="2" charset="77"/>
                <a:cs typeface="Plus Jakarta Sans" pitchFamily="2" charset="77"/>
              </a:rPr>
              <a:t>de</a:t>
            </a:r>
            <a:r>
              <a:rPr lang="pt-BR" sz="1050" spc="-5" dirty="0">
                <a:solidFill>
                  <a:srgbClr val="212121"/>
                </a:solidFill>
                <a:latin typeface="Plus Jakarta Sans" pitchFamily="2" charset="77"/>
                <a:cs typeface="Plus Jakarta Sans" pitchFamily="2" charset="77"/>
              </a:rPr>
              <a:t> </a:t>
            </a:r>
            <a:r>
              <a:rPr lang="pt-BR" sz="1050" dirty="0">
                <a:solidFill>
                  <a:srgbClr val="212121"/>
                </a:solidFill>
                <a:latin typeface="Plus Jakarta Sans" pitchFamily="2" charset="77"/>
                <a:cs typeface="Plus Jakarta Sans" pitchFamily="2" charset="77"/>
              </a:rPr>
              <a:t>turno,</a:t>
            </a:r>
            <a:r>
              <a:rPr lang="pt-BR" sz="1050" spc="-5" dirty="0">
                <a:solidFill>
                  <a:srgbClr val="212121"/>
                </a:solidFill>
                <a:latin typeface="Plus Jakarta Sans" pitchFamily="2" charset="77"/>
                <a:cs typeface="Plus Jakarta Sans" pitchFamily="2" charset="77"/>
              </a:rPr>
              <a:t> </a:t>
            </a:r>
            <a:r>
              <a:rPr lang="pt-BR" sz="1050" dirty="0">
                <a:solidFill>
                  <a:srgbClr val="212121"/>
                </a:solidFill>
                <a:latin typeface="Plus Jakarta Sans" pitchFamily="2" charset="77"/>
                <a:cs typeface="Plus Jakarta Sans" pitchFamily="2" charset="77"/>
              </a:rPr>
              <a:t>dê</a:t>
            </a:r>
            <a:r>
              <a:rPr lang="pt-BR" sz="1050" spc="-5" dirty="0">
                <a:solidFill>
                  <a:srgbClr val="212121"/>
                </a:solidFill>
                <a:latin typeface="Plus Jakarta Sans" pitchFamily="2" charset="77"/>
                <a:cs typeface="Plus Jakarta Sans" pitchFamily="2" charset="77"/>
              </a:rPr>
              <a:t> </a:t>
            </a:r>
            <a:r>
              <a:rPr lang="pt-BR" sz="1050" dirty="0">
                <a:solidFill>
                  <a:srgbClr val="212121"/>
                </a:solidFill>
                <a:latin typeface="Plus Jakarta Sans" pitchFamily="2" charset="77"/>
                <a:cs typeface="Plus Jakarta Sans" pitchFamily="2" charset="77"/>
              </a:rPr>
              <a:t>1</a:t>
            </a:r>
            <a:r>
              <a:rPr lang="pt-BR" sz="1050" spc="-5" dirty="0">
                <a:solidFill>
                  <a:srgbClr val="212121"/>
                </a:solidFill>
                <a:latin typeface="Plus Jakarta Sans" pitchFamily="2" charset="77"/>
                <a:cs typeface="Plus Jakarta Sans" pitchFamily="2" charset="77"/>
              </a:rPr>
              <a:t> </a:t>
            </a:r>
            <a:r>
              <a:rPr lang="pt-BR" sz="1050" dirty="0">
                <a:solidFill>
                  <a:srgbClr val="212121"/>
                </a:solidFill>
                <a:latin typeface="Plus Jakarta Sans" pitchFamily="2" charset="77"/>
                <a:cs typeface="Plus Jakarta Sans" pitchFamily="2" charset="77"/>
              </a:rPr>
              <a:t>informação</a:t>
            </a:r>
            <a:r>
              <a:rPr lang="pt-BR" sz="1050" spc="-5" dirty="0">
                <a:solidFill>
                  <a:srgbClr val="212121"/>
                </a:solidFill>
                <a:latin typeface="Plus Jakarta Sans" pitchFamily="2" charset="77"/>
                <a:cs typeface="Plus Jakarta Sans" pitchFamily="2" charset="77"/>
              </a:rPr>
              <a:t> </a:t>
            </a:r>
            <a:r>
              <a:rPr lang="pt-BR" sz="1050" dirty="0">
                <a:solidFill>
                  <a:srgbClr val="212121"/>
                </a:solidFill>
                <a:latin typeface="Plus Jakarta Sans" pitchFamily="2" charset="77"/>
                <a:cs typeface="Plus Jakarta Sans" pitchFamily="2" charset="77"/>
              </a:rPr>
              <a:t>a</a:t>
            </a:r>
            <a:r>
              <a:rPr lang="pt-BR" sz="1050" spc="-5" dirty="0">
                <a:solidFill>
                  <a:srgbClr val="212121"/>
                </a:solidFill>
                <a:latin typeface="Plus Jakarta Sans" pitchFamily="2" charset="77"/>
                <a:cs typeface="Plus Jakarta Sans" pitchFamily="2" charset="77"/>
              </a:rPr>
              <a:t> </a:t>
            </a:r>
            <a:r>
              <a:rPr lang="pt-BR" sz="1050" dirty="0">
                <a:solidFill>
                  <a:srgbClr val="212121"/>
                </a:solidFill>
                <a:latin typeface="Plus Jakarta Sans" pitchFamily="2" charset="77"/>
                <a:cs typeface="Plus Jakarta Sans" pitchFamily="2" charset="77"/>
              </a:rPr>
              <a:t>mais</a:t>
            </a:r>
            <a:r>
              <a:rPr lang="pt-BR" sz="1050" spc="-5" dirty="0">
                <a:solidFill>
                  <a:srgbClr val="212121"/>
                </a:solidFill>
                <a:latin typeface="Plus Jakarta Sans" pitchFamily="2" charset="77"/>
                <a:cs typeface="Plus Jakarta Sans" pitchFamily="2" charset="77"/>
              </a:rPr>
              <a:t> </a:t>
            </a:r>
            <a:r>
              <a:rPr lang="pt-BR" sz="1050" dirty="0">
                <a:solidFill>
                  <a:srgbClr val="212121"/>
                </a:solidFill>
                <a:latin typeface="Plus Jakarta Sans" pitchFamily="2" charset="77"/>
                <a:cs typeface="Plus Jakarta Sans" pitchFamily="2" charset="77"/>
              </a:rPr>
              <a:t>do que</a:t>
            </a:r>
            <a:r>
              <a:rPr lang="pt-BR" sz="1050" spc="-5" dirty="0">
                <a:solidFill>
                  <a:srgbClr val="212121"/>
                </a:solidFill>
                <a:latin typeface="Plus Jakarta Sans" pitchFamily="2" charset="77"/>
                <a:cs typeface="Plus Jakarta Sans" pitchFamily="2" charset="77"/>
              </a:rPr>
              <a:t> </a:t>
            </a:r>
            <a:r>
              <a:rPr lang="pt-BR" sz="1050" dirty="0">
                <a:solidFill>
                  <a:srgbClr val="212121"/>
                </a:solidFill>
                <a:latin typeface="Plus Jakarta Sans" pitchFamily="2" charset="77"/>
                <a:cs typeface="Plus Jakarta Sans" pitchFamily="2" charset="77"/>
              </a:rPr>
              <a:t>o</a:t>
            </a:r>
            <a:r>
              <a:rPr lang="pt-BR" sz="1050" spc="-5" dirty="0">
                <a:solidFill>
                  <a:srgbClr val="212121"/>
                </a:solidFill>
                <a:latin typeface="Plus Jakarta Sans" pitchFamily="2" charset="77"/>
                <a:cs typeface="Plus Jakarta Sans" pitchFamily="2" charset="77"/>
              </a:rPr>
              <a:t> </a:t>
            </a:r>
            <a:r>
              <a:rPr lang="pt-BR" sz="1050" dirty="0">
                <a:solidFill>
                  <a:srgbClr val="212121"/>
                </a:solidFill>
                <a:latin typeface="Plus Jakarta Sans" pitchFamily="2" charset="77"/>
                <a:cs typeface="Plus Jakarta Sans" pitchFamily="2" charset="77"/>
              </a:rPr>
              <a:t>mínimo</a:t>
            </a:r>
            <a:r>
              <a:rPr lang="pt-BR" sz="1050" spc="-5" dirty="0">
                <a:solidFill>
                  <a:srgbClr val="212121"/>
                </a:solidFill>
                <a:latin typeface="Plus Jakarta Sans" pitchFamily="2" charset="77"/>
                <a:cs typeface="Plus Jakarta Sans" pitchFamily="2" charset="77"/>
              </a:rPr>
              <a:t> </a:t>
            </a:r>
            <a:r>
              <a:rPr lang="pt-BR" sz="1050" spc="-10" dirty="0">
                <a:solidFill>
                  <a:srgbClr val="212121"/>
                </a:solidFill>
                <a:latin typeface="Plus Jakarta Sans" pitchFamily="2" charset="77"/>
                <a:cs typeface="Plus Jakarta Sans" pitchFamily="2" charset="77"/>
              </a:rPr>
              <a:t>necessário.</a:t>
            </a:r>
          </a:p>
          <a:p>
            <a:pPr marL="182245">
              <a:lnSpc>
                <a:spcPts val="1145"/>
              </a:lnSpc>
            </a:pPr>
            <a:endParaRPr lang="pt-BR" sz="1050" dirty="0">
              <a:latin typeface="Plus Jakarta Sans" pitchFamily="2" charset="77"/>
              <a:cs typeface="Plus Jakarta Sans" pitchFamily="2" charset="77"/>
            </a:endParaRPr>
          </a:p>
        </p:txBody>
      </p:sp>
      <p:sp>
        <p:nvSpPr>
          <p:cNvPr id="18" name="CaixaDeTexto 17">
            <a:extLst>
              <a:ext uri="{FF2B5EF4-FFF2-40B4-BE49-F238E27FC236}">
                <a16:creationId xmlns:a16="http://schemas.microsoft.com/office/drawing/2014/main" id="{04739285-D14C-54A5-67BD-FC1535A53CFE}"/>
              </a:ext>
            </a:extLst>
          </p:cNvPr>
          <p:cNvSpPr txBox="1"/>
          <p:nvPr/>
        </p:nvSpPr>
        <p:spPr>
          <a:xfrm>
            <a:off x="278384" y="5559836"/>
            <a:ext cx="6838950" cy="515526"/>
          </a:xfrm>
          <a:prstGeom prst="rect">
            <a:avLst/>
          </a:prstGeom>
          <a:noFill/>
          <a:ln>
            <a:solidFill>
              <a:srgbClr val="97001C"/>
            </a:solidFill>
          </a:ln>
        </p:spPr>
        <p:txBody>
          <a:bodyPr wrap="square">
            <a:spAutoFit/>
          </a:bodyPr>
          <a:lstStyle/>
          <a:p>
            <a:pPr marL="182245">
              <a:lnSpc>
                <a:spcPts val="1145"/>
              </a:lnSpc>
            </a:pPr>
            <a:endParaRPr lang="pt-BR" sz="1050" dirty="0">
              <a:solidFill>
                <a:srgbClr val="212121"/>
              </a:solidFill>
              <a:latin typeface="Plus Jakarta Sans" pitchFamily="2" charset="77"/>
              <a:cs typeface="Plus Jakarta Sans" pitchFamily="2" charset="77"/>
            </a:endParaRPr>
          </a:p>
          <a:p>
            <a:pPr marL="182245">
              <a:lnSpc>
                <a:spcPts val="1145"/>
              </a:lnSpc>
            </a:pPr>
            <a:r>
              <a:rPr lang="pt-BR" sz="1050" dirty="0">
                <a:solidFill>
                  <a:srgbClr val="212121"/>
                </a:solidFill>
                <a:latin typeface="Plus Jakarta Sans" pitchFamily="2" charset="77"/>
                <a:cs typeface="Plus Jakarta Sans" pitchFamily="2" charset="77"/>
              </a:rPr>
              <a:t>5. Quando</a:t>
            </a:r>
            <a:r>
              <a:rPr lang="pt-BR" sz="1050" spc="-5" dirty="0">
                <a:solidFill>
                  <a:srgbClr val="212121"/>
                </a:solidFill>
                <a:latin typeface="Plus Jakarta Sans" pitchFamily="2" charset="77"/>
                <a:cs typeface="Plus Jakarta Sans" pitchFamily="2" charset="77"/>
              </a:rPr>
              <a:t> </a:t>
            </a:r>
            <a:r>
              <a:rPr lang="pt-BR" sz="1050" dirty="0">
                <a:solidFill>
                  <a:srgbClr val="212121"/>
                </a:solidFill>
                <a:latin typeface="Plus Jakarta Sans" pitchFamily="2" charset="77"/>
                <a:cs typeface="Plus Jakarta Sans" pitchFamily="2" charset="77"/>
              </a:rPr>
              <a:t>perceber</a:t>
            </a:r>
            <a:r>
              <a:rPr lang="pt-BR" sz="1050" spc="-5" dirty="0">
                <a:solidFill>
                  <a:srgbClr val="212121"/>
                </a:solidFill>
                <a:latin typeface="Plus Jakarta Sans" pitchFamily="2" charset="77"/>
                <a:cs typeface="Plus Jakarta Sans" pitchFamily="2" charset="77"/>
              </a:rPr>
              <a:t> </a:t>
            </a:r>
            <a:r>
              <a:rPr lang="pt-BR" sz="1050" dirty="0">
                <a:solidFill>
                  <a:srgbClr val="212121"/>
                </a:solidFill>
                <a:latin typeface="Plus Jakarta Sans" pitchFamily="2" charset="77"/>
                <a:cs typeface="Plus Jakarta Sans" pitchFamily="2" charset="77"/>
              </a:rPr>
              <a:t>que</a:t>
            </a:r>
            <a:r>
              <a:rPr lang="pt-BR" sz="1050" spc="-5" dirty="0">
                <a:solidFill>
                  <a:srgbClr val="212121"/>
                </a:solidFill>
                <a:latin typeface="Plus Jakarta Sans" pitchFamily="2" charset="77"/>
                <a:cs typeface="Plus Jakarta Sans" pitchFamily="2" charset="77"/>
              </a:rPr>
              <a:t> </a:t>
            </a:r>
            <a:r>
              <a:rPr lang="pt-BR" sz="1050" dirty="0">
                <a:solidFill>
                  <a:srgbClr val="212121"/>
                </a:solidFill>
                <a:latin typeface="Plus Jakarta Sans" pitchFamily="2" charset="77"/>
                <a:cs typeface="Plus Jakarta Sans" pitchFamily="2" charset="77"/>
              </a:rPr>
              <a:t>evitou um</a:t>
            </a:r>
            <a:r>
              <a:rPr lang="pt-BR" sz="1050" spc="-5" dirty="0">
                <a:solidFill>
                  <a:srgbClr val="212121"/>
                </a:solidFill>
                <a:latin typeface="Plus Jakarta Sans" pitchFamily="2" charset="77"/>
                <a:cs typeface="Plus Jakarta Sans" pitchFamily="2" charset="77"/>
              </a:rPr>
              <a:t> </a:t>
            </a:r>
            <a:r>
              <a:rPr lang="pt-BR" sz="1050" dirty="0">
                <a:solidFill>
                  <a:srgbClr val="212121"/>
                </a:solidFill>
                <a:latin typeface="Plus Jakarta Sans" pitchFamily="2" charset="77"/>
                <a:cs typeface="Plus Jakarta Sans" pitchFamily="2" charset="77"/>
              </a:rPr>
              <a:t>problema</a:t>
            </a:r>
            <a:r>
              <a:rPr lang="pt-BR" sz="1050" spc="-5" dirty="0">
                <a:solidFill>
                  <a:srgbClr val="212121"/>
                </a:solidFill>
                <a:latin typeface="Plus Jakarta Sans" pitchFamily="2" charset="77"/>
                <a:cs typeface="Plus Jakarta Sans" pitchFamily="2" charset="77"/>
              </a:rPr>
              <a:t> </a:t>
            </a:r>
            <a:r>
              <a:rPr lang="pt-BR" sz="1050" dirty="0">
                <a:solidFill>
                  <a:srgbClr val="212121"/>
                </a:solidFill>
                <a:latin typeface="Plus Jakarta Sans" pitchFamily="2" charset="77"/>
                <a:cs typeface="Plus Jakarta Sans" pitchFamily="2" charset="77"/>
              </a:rPr>
              <a:t>por pensar</a:t>
            </a:r>
            <a:r>
              <a:rPr lang="pt-BR" sz="1050" spc="-5" dirty="0">
                <a:solidFill>
                  <a:srgbClr val="212121"/>
                </a:solidFill>
                <a:latin typeface="Plus Jakarta Sans" pitchFamily="2" charset="77"/>
                <a:cs typeface="Plus Jakarta Sans" pitchFamily="2" charset="77"/>
              </a:rPr>
              <a:t> </a:t>
            </a:r>
            <a:r>
              <a:rPr lang="pt-BR" sz="1050" dirty="0">
                <a:solidFill>
                  <a:srgbClr val="212121"/>
                </a:solidFill>
                <a:latin typeface="Plus Jakarta Sans" pitchFamily="2" charset="77"/>
                <a:cs typeface="Plus Jakarta Sans" pitchFamily="2" charset="77"/>
              </a:rPr>
              <a:t>no</a:t>
            </a:r>
            <a:r>
              <a:rPr lang="pt-BR" sz="1050" spc="-5" dirty="0">
                <a:solidFill>
                  <a:srgbClr val="212121"/>
                </a:solidFill>
                <a:latin typeface="Plus Jakarta Sans" pitchFamily="2" charset="77"/>
                <a:cs typeface="Plus Jakarta Sans" pitchFamily="2" charset="77"/>
              </a:rPr>
              <a:t> </a:t>
            </a:r>
            <a:r>
              <a:rPr lang="pt-BR" sz="1050" dirty="0">
                <a:solidFill>
                  <a:srgbClr val="212121"/>
                </a:solidFill>
                <a:latin typeface="Plus Jakarta Sans" pitchFamily="2" charset="77"/>
                <a:cs typeface="Plus Jakarta Sans" pitchFamily="2" charset="77"/>
              </a:rPr>
              <a:t>todo, repare</a:t>
            </a:r>
            <a:r>
              <a:rPr lang="pt-BR" sz="1050" spc="-5" dirty="0">
                <a:solidFill>
                  <a:srgbClr val="212121"/>
                </a:solidFill>
                <a:latin typeface="Plus Jakarta Sans" pitchFamily="2" charset="77"/>
                <a:cs typeface="Plus Jakarta Sans" pitchFamily="2" charset="77"/>
              </a:rPr>
              <a:t> </a:t>
            </a:r>
            <a:r>
              <a:rPr lang="pt-BR" sz="1050" dirty="0">
                <a:solidFill>
                  <a:srgbClr val="212121"/>
                </a:solidFill>
                <a:latin typeface="Plus Jakarta Sans" pitchFamily="2" charset="77"/>
                <a:cs typeface="Plus Jakarta Sans" pitchFamily="2" charset="77"/>
              </a:rPr>
              <a:t>nisso:</a:t>
            </a:r>
            <a:r>
              <a:rPr lang="pt-BR" sz="1050" spc="-5" dirty="0">
                <a:solidFill>
                  <a:srgbClr val="212121"/>
                </a:solidFill>
                <a:latin typeface="Plus Jakarta Sans" pitchFamily="2" charset="77"/>
                <a:cs typeface="Plus Jakarta Sans" pitchFamily="2" charset="77"/>
              </a:rPr>
              <a:t> </a:t>
            </a:r>
            <a:r>
              <a:rPr lang="pt-BR" sz="1050" dirty="0">
                <a:solidFill>
                  <a:srgbClr val="212121"/>
                </a:solidFill>
                <a:latin typeface="Plus Jakarta Sans" pitchFamily="2" charset="77"/>
                <a:cs typeface="Plus Jakarta Sans" pitchFamily="2" charset="77"/>
              </a:rPr>
              <a:t>é</a:t>
            </a:r>
            <a:r>
              <a:rPr lang="pt-BR" sz="1050" spc="-5" dirty="0">
                <a:solidFill>
                  <a:srgbClr val="212121"/>
                </a:solidFill>
                <a:latin typeface="Plus Jakarta Sans" pitchFamily="2" charset="77"/>
                <a:cs typeface="Plus Jakarta Sans" pitchFamily="2" charset="77"/>
              </a:rPr>
              <a:t> </a:t>
            </a:r>
            <a:r>
              <a:rPr lang="pt-BR" sz="1050" dirty="0">
                <a:solidFill>
                  <a:srgbClr val="212121"/>
                </a:solidFill>
                <a:latin typeface="Plus Jakarta Sans" pitchFamily="2" charset="77"/>
                <a:cs typeface="Plus Jakarta Sans" pitchFamily="2" charset="77"/>
              </a:rPr>
              <a:t>o hábito</a:t>
            </a:r>
            <a:r>
              <a:rPr lang="pt-BR" sz="1050" spc="-5" dirty="0">
                <a:solidFill>
                  <a:srgbClr val="212121"/>
                </a:solidFill>
                <a:latin typeface="Plus Jakarta Sans" pitchFamily="2" charset="77"/>
                <a:cs typeface="Plus Jakarta Sans" pitchFamily="2" charset="77"/>
              </a:rPr>
              <a:t> </a:t>
            </a:r>
            <a:r>
              <a:rPr lang="pt-BR" sz="1050" dirty="0">
                <a:solidFill>
                  <a:srgbClr val="212121"/>
                </a:solidFill>
                <a:latin typeface="Plus Jakarta Sans" pitchFamily="2" charset="77"/>
                <a:cs typeface="Plus Jakarta Sans" pitchFamily="2" charset="77"/>
              </a:rPr>
              <a:t>se</a:t>
            </a:r>
            <a:r>
              <a:rPr lang="pt-BR" sz="1050" spc="-5" dirty="0">
                <a:solidFill>
                  <a:srgbClr val="212121"/>
                </a:solidFill>
                <a:latin typeface="Plus Jakarta Sans" pitchFamily="2" charset="77"/>
                <a:cs typeface="Plus Jakarta Sans" pitchFamily="2" charset="77"/>
              </a:rPr>
              <a:t> </a:t>
            </a:r>
            <a:r>
              <a:rPr lang="pt-BR" sz="1050" spc="-10" dirty="0">
                <a:solidFill>
                  <a:srgbClr val="212121"/>
                </a:solidFill>
                <a:latin typeface="Plus Jakarta Sans" pitchFamily="2" charset="77"/>
                <a:cs typeface="Plus Jakarta Sans" pitchFamily="2" charset="77"/>
              </a:rPr>
              <a:t>firmando.</a:t>
            </a:r>
          </a:p>
          <a:p>
            <a:pPr marL="182245">
              <a:lnSpc>
                <a:spcPts val="1145"/>
              </a:lnSpc>
            </a:pPr>
            <a:endParaRPr lang="pt-BR" sz="1050" dirty="0">
              <a:latin typeface="Plus Jakarta Sans" pitchFamily="2" charset="77"/>
              <a:cs typeface="Plus Jakarta Sans" pitchFamily="2" charset="77"/>
            </a:endParaRPr>
          </a:p>
        </p:txBody>
      </p:sp>
      <p:sp>
        <p:nvSpPr>
          <p:cNvPr id="19" name="object 8">
            <a:extLst>
              <a:ext uri="{FF2B5EF4-FFF2-40B4-BE49-F238E27FC236}">
                <a16:creationId xmlns:a16="http://schemas.microsoft.com/office/drawing/2014/main" id="{0D4CD647-85B0-576C-F397-28F08E71030B}"/>
              </a:ext>
            </a:extLst>
          </p:cNvPr>
          <p:cNvSpPr txBox="1">
            <a:spLocks/>
          </p:cNvSpPr>
          <p:nvPr/>
        </p:nvSpPr>
        <p:spPr>
          <a:xfrm>
            <a:off x="0" y="9967970"/>
            <a:ext cx="7569200" cy="124393"/>
          </a:xfrm>
          <a:prstGeom prst="rect">
            <a:avLst/>
          </a:prstGeom>
        </p:spPr>
        <p:txBody>
          <a:bodyPr vert="horz" wrap="square" lIns="0" tIns="1270" rIns="0" bIns="0" rtlCol="0">
            <a:spAutoFit/>
          </a:bodyPr>
          <a:lstStyle>
            <a:defPPr>
              <a:defRPr kern="0"/>
            </a:defPPr>
            <a:lvl1pPr>
              <a:defRPr sz="800" b="0" i="0">
                <a:solidFill>
                  <a:srgbClr val="5B6A78"/>
                </a:solidFill>
                <a:latin typeface="Times New Roman"/>
                <a:cs typeface="Times New Roman"/>
              </a:defRPr>
            </a:lvl1pPr>
          </a:lstStyle>
          <a:p>
            <a:pPr marL="12700" algn="ctr">
              <a:spcBef>
                <a:spcPts val="10"/>
              </a:spcBef>
            </a:pPr>
            <a:r>
              <a:rPr lang="pt-BR" spc="-10" dirty="0">
                <a:solidFill>
                  <a:srgbClr val="97001C"/>
                </a:solidFill>
                <a:latin typeface="Plus Jakarta Sans" pitchFamily="2" charset="77"/>
                <a:cs typeface="Plus Jakarta Sans" pitchFamily="2" charset="77"/>
              </a:rPr>
              <a:t>Visão Sistêmica </a:t>
            </a:r>
            <a:r>
              <a:rPr lang="pt-BR" dirty="0">
                <a:solidFill>
                  <a:srgbClr val="97001C"/>
                </a:solidFill>
                <a:latin typeface="Plus Jakarta Sans" pitchFamily="2" charset="77"/>
                <a:cs typeface="Plus Jakarta Sans" pitchFamily="2" charset="77"/>
              </a:rPr>
              <a:t>na</a:t>
            </a:r>
            <a:r>
              <a:rPr lang="pt-BR" spc="-10" dirty="0">
                <a:solidFill>
                  <a:srgbClr val="97001C"/>
                </a:solidFill>
                <a:latin typeface="Plus Jakarta Sans" pitchFamily="2" charset="77"/>
                <a:cs typeface="Plus Jakarta Sans" pitchFamily="2" charset="77"/>
              </a:rPr>
              <a:t> </a:t>
            </a:r>
            <a:r>
              <a:rPr lang="pt-BR" dirty="0">
                <a:solidFill>
                  <a:srgbClr val="97001C"/>
                </a:solidFill>
                <a:latin typeface="Plus Jakarta Sans" pitchFamily="2" charset="77"/>
                <a:cs typeface="Plus Jakarta Sans" pitchFamily="2" charset="77"/>
              </a:rPr>
              <a:t>Prática</a:t>
            </a:r>
            <a:r>
              <a:rPr lang="pt-BR" spc="-10" dirty="0">
                <a:solidFill>
                  <a:srgbClr val="97001C"/>
                </a:solidFill>
                <a:latin typeface="Plus Jakarta Sans" pitchFamily="2" charset="77"/>
                <a:cs typeface="Plus Jakarta Sans" pitchFamily="2" charset="77"/>
              </a:rPr>
              <a:t> </a:t>
            </a:r>
            <a:r>
              <a:rPr lang="pt-BR" dirty="0">
                <a:solidFill>
                  <a:srgbClr val="97001C"/>
                </a:solidFill>
                <a:latin typeface="Plus Jakarta Sans" pitchFamily="2" charset="77"/>
                <a:cs typeface="Plus Jakarta Sans" pitchFamily="2" charset="77"/>
              </a:rPr>
              <a:t>·</a:t>
            </a:r>
            <a:r>
              <a:rPr lang="pt-BR" spc="-10" dirty="0">
                <a:solidFill>
                  <a:srgbClr val="97001C"/>
                </a:solidFill>
                <a:latin typeface="Plus Jakarta Sans" pitchFamily="2" charset="77"/>
                <a:cs typeface="Plus Jakarta Sans" pitchFamily="2" charset="77"/>
              </a:rPr>
              <a:t> </a:t>
            </a:r>
            <a:r>
              <a:rPr lang="pt-BR" dirty="0">
                <a:solidFill>
                  <a:srgbClr val="97001C"/>
                </a:solidFill>
                <a:latin typeface="Plus Jakarta Sans" pitchFamily="2" charset="77"/>
                <a:cs typeface="Plus Jakarta Sans" pitchFamily="2" charset="77"/>
              </a:rPr>
              <a:t>Hypera</a:t>
            </a:r>
            <a:r>
              <a:rPr lang="pt-BR" spc="380" dirty="0">
                <a:solidFill>
                  <a:srgbClr val="97001C"/>
                </a:solidFill>
                <a:latin typeface="Plus Jakarta Sans" pitchFamily="2" charset="77"/>
                <a:cs typeface="Plus Jakarta Sans" pitchFamily="2" charset="77"/>
              </a:rPr>
              <a:t> </a:t>
            </a:r>
            <a:r>
              <a:rPr lang="pt-BR" dirty="0">
                <a:solidFill>
                  <a:srgbClr val="97001C"/>
                </a:solidFill>
                <a:latin typeface="Plus Jakarta Sans" pitchFamily="2" charset="77"/>
                <a:cs typeface="Plus Jakarta Sans" pitchFamily="2" charset="77"/>
              </a:rPr>
              <a:t>·</a:t>
            </a:r>
            <a:r>
              <a:rPr lang="pt-BR" spc="380" dirty="0">
                <a:solidFill>
                  <a:srgbClr val="97001C"/>
                </a:solidFill>
                <a:latin typeface="Plus Jakarta Sans" pitchFamily="2" charset="77"/>
                <a:cs typeface="Plus Jakarta Sans" pitchFamily="2" charset="77"/>
              </a:rPr>
              <a:t> </a:t>
            </a:r>
            <a:r>
              <a:rPr lang="pt-BR" dirty="0">
                <a:solidFill>
                  <a:srgbClr val="97001C"/>
                </a:solidFill>
                <a:latin typeface="Plus Jakarta Sans" pitchFamily="2" charset="77"/>
                <a:cs typeface="Plus Jakarta Sans" pitchFamily="2" charset="77"/>
              </a:rPr>
              <a:t>página</a:t>
            </a:r>
            <a:r>
              <a:rPr lang="pt-BR" spc="-10" dirty="0">
                <a:solidFill>
                  <a:srgbClr val="97001C"/>
                </a:solidFill>
                <a:latin typeface="Plus Jakarta Sans" pitchFamily="2" charset="77"/>
                <a:cs typeface="Plus Jakarta Sans" pitchFamily="2" charset="77"/>
              </a:rPr>
              <a:t> </a:t>
            </a:r>
            <a:fld id="{81D60167-4931-47E6-BA6A-407CBD079E47}" type="slidenum">
              <a:rPr spc="-50" smtClean="0">
                <a:solidFill>
                  <a:srgbClr val="97001C"/>
                </a:solidFill>
                <a:latin typeface="Plus Jakarta Sans" pitchFamily="2" charset="77"/>
                <a:cs typeface="Plus Jakarta Sans" pitchFamily="2" charset="77"/>
              </a:rPr>
              <a:pPr marL="12700" algn="ctr">
                <a:spcBef>
                  <a:spcPts val="10"/>
                </a:spcBef>
              </a:pPr>
              <a:t>4</a:t>
            </a:fld>
            <a:endParaRPr spc="-50" dirty="0">
              <a:solidFill>
                <a:srgbClr val="97001C"/>
              </a:solidFill>
              <a:latin typeface="Plus Jakarta Sans" pitchFamily="2" charset="77"/>
              <a:cs typeface="Plus Jakarta Sans" pitchFamily="2" charset="77"/>
            </a:endParaRPr>
          </a:p>
        </p:txBody>
      </p:sp>
      <p:grpSp>
        <p:nvGrpSpPr>
          <p:cNvPr id="20" name="Agrupar 19">
            <a:extLst>
              <a:ext uri="{FF2B5EF4-FFF2-40B4-BE49-F238E27FC236}">
                <a16:creationId xmlns:a16="http://schemas.microsoft.com/office/drawing/2014/main" id="{24872004-B858-48D4-D5E1-DB5A396702A8}"/>
              </a:ext>
            </a:extLst>
          </p:cNvPr>
          <p:cNvGrpSpPr/>
          <p:nvPr/>
        </p:nvGrpSpPr>
        <p:grpSpPr>
          <a:xfrm rot="18036183" flipH="1" flipV="1">
            <a:off x="3849778" y="7846404"/>
            <a:ext cx="5437020" cy="4491916"/>
            <a:chOff x="5452935" y="-4228069"/>
            <a:chExt cx="13224445" cy="7235301"/>
          </a:xfrm>
          <a:solidFill>
            <a:srgbClr val="E2001B"/>
          </a:solidFill>
        </p:grpSpPr>
        <p:sp>
          <p:nvSpPr>
            <p:cNvPr id="21" name="Forma Livre: Forma 7">
              <a:extLst>
                <a:ext uri="{FF2B5EF4-FFF2-40B4-BE49-F238E27FC236}">
                  <a16:creationId xmlns:a16="http://schemas.microsoft.com/office/drawing/2014/main" id="{0A9FD36E-EB1D-3222-794C-FA10393FBFE5}"/>
                </a:ext>
              </a:extLst>
            </p:cNvPr>
            <p:cNvSpPr/>
            <p:nvPr/>
          </p:nvSpPr>
          <p:spPr>
            <a:xfrm flipV="1">
              <a:off x="5452935" y="-4228069"/>
              <a:ext cx="13224400" cy="3837939"/>
            </a:xfrm>
            <a:custGeom>
              <a:avLst/>
              <a:gdLst>
                <a:gd name="csX0" fmla="*/ 180783 w 13224400"/>
                <a:gd name="csY0" fmla="*/ 3837939 h 3837939"/>
                <a:gd name="csX1" fmla="*/ 0 w 13224400"/>
                <a:gd name="csY1" fmla="*/ 3802542 h 3837939"/>
                <a:gd name="csX2" fmla="*/ 1163573 w 13224400"/>
                <a:gd name="csY2" fmla="*/ 3072461 h 3837939"/>
                <a:gd name="csX3" fmla="*/ 3255242 w 13224400"/>
                <a:gd name="csY3" fmla="*/ 1995138 h 3837939"/>
                <a:gd name="csX4" fmla="*/ 4273030 w 13224400"/>
                <a:gd name="csY4" fmla="*/ 1688467 h 3837939"/>
                <a:gd name="csX5" fmla="*/ 6812713 w 13224400"/>
                <a:gd name="csY5" fmla="*/ 2070373 h 3837939"/>
                <a:gd name="csX6" fmla="*/ 9032402 w 13224400"/>
                <a:gd name="csY6" fmla="*/ 2355171 h 3837939"/>
                <a:gd name="csX7" fmla="*/ 10410978 w 13224400"/>
                <a:gd name="csY7" fmla="*/ 1855215 h 3837939"/>
                <a:gd name="csX8" fmla="*/ 11069820 w 13224400"/>
                <a:gd name="csY8" fmla="*/ 1390257 h 3837939"/>
                <a:gd name="csX9" fmla="*/ 12251004 w 13224400"/>
                <a:gd name="csY9" fmla="*/ 1245915 h 3837939"/>
                <a:gd name="csX10" fmla="*/ 13045750 w 13224400"/>
                <a:gd name="csY10" fmla="*/ 0 h 3837939"/>
                <a:gd name="csX11" fmla="*/ 13224400 w 13224400"/>
                <a:gd name="csY11" fmla="*/ 15500 h 3837939"/>
                <a:gd name="csX12" fmla="*/ 12391526 w 13224400"/>
                <a:gd name="csY12" fmla="*/ 1380241 h 3837939"/>
                <a:gd name="csX13" fmla="*/ 11187826 w 13224400"/>
                <a:gd name="csY13" fmla="*/ 1549854 h 3837939"/>
                <a:gd name="csX14" fmla="*/ 10703037 w 13224400"/>
                <a:gd name="csY14" fmla="*/ 1989919 h 3837939"/>
                <a:gd name="csX15" fmla="*/ 9098355 w 13224400"/>
                <a:gd name="csY15" fmla="*/ 2514902 h 3837939"/>
                <a:gd name="csX16" fmla="*/ 6744273 w 13224400"/>
                <a:gd name="csY16" fmla="*/ 2227328 h 3837939"/>
                <a:gd name="csX17" fmla="*/ 4381242 w 13224400"/>
                <a:gd name="csY17" fmla="*/ 1939666 h 3837939"/>
                <a:gd name="csX18" fmla="*/ 3339093 w 13224400"/>
                <a:gd name="csY18" fmla="*/ 2180695 h 3837939"/>
                <a:gd name="csX19" fmla="*/ 1213138 w 13224400"/>
                <a:gd name="csY19" fmla="*/ 3162353 h 3837939"/>
                <a:gd name="csX20" fmla="*/ 180783 w 13224400"/>
                <a:gd name="csY20" fmla="*/ 3837939 h 3837939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</a:cxnLst>
              <a:rect l="l" t="t" r="r" b="b"/>
              <a:pathLst>
                <a:path w="13224400" h="3837939">
                  <a:moveTo>
                    <a:pt x="180783" y="3837939"/>
                  </a:moveTo>
                  <a:cubicBezTo>
                    <a:pt x="100973" y="3823238"/>
                    <a:pt x="64643" y="3816154"/>
                    <a:pt x="0" y="3802542"/>
                  </a:cubicBezTo>
                  <a:cubicBezTo>
                    <a:pt x="178873" y="3403892"/>
                    <a:pt x="801630" y="3224309"/>
                    <a:pt x="1163573" y="3072461"/>
                  </a:cubicBezTo>
                  <a:cubicBezTo>
                    <a:pt x="1907489" y="2760350"/>
                    <a:pt x="2624934" y="2505464"/>
                    <a:pt x="3255242" y="1995138"/>
                  </a:cubicBezTo>
                  <a:cubicBezTo>
                    <a:pt x="3562401" y="1746447"/>
                    <a:pt x="3881552" y="1684825"/>
                    <a:pt x="4273030" y="1688467"/>
                  </a:cubicBezTo>
                  <a:cubicBezTo>
                    <a:pt x="5115498" y="1696328"/>
                    <a:pt x="5995183" y="1914195"/>
                    <a:pt x="6812713" y="2070373"/>
                  </a:cubicBezTo>
                  <a:cubicBezTo>
                    <a:pt x="7548701" y="2210984"/>
                    <a:pt x="8270055" y="2392789"/>
                    <a:pt x="9032402" y="2355171"/>
                  </a:cubicBezTo>
                  <a:cubicBezTo>
                    <a:pt x="9389459" y="2337561"/>
                    <a:pt x="10374004" y="2266145"/>
                    <a:pt x="10410978" y="1855215"/>
                  </a:cubicBezTo>
                  <a:cubicBezTo>
                    <a:pt x="10449617" y="1425676"/>
                    <a:pt x="10623538" y="1349286"/>
                    <a:pt x="11069820" y="1390257"/>
                  </a:cubicBezTo>
                  <a:cubicBezTo>
                    <a:pt x="11451039" y="1425254"/>
                    <a:pt x="11918639" y="1532600"/>
                    <a:pt x="12251004" y="1245915"/>
                  </a:cubicBezTo>
                  <a:cubicBezTo>
                    <a:pt x="12614190" y="932626"/>
                    <a:pt x="12890260" y="452545"/>
                    <a:pt x="13045750" y="0"/>
                  </a:cubicBezTo>
                  <a:cubicBezTo>
                    <a:pt x="13120186" y="5596"/>
                    <a:pt x="13156115" y="8550"/>
                    <a:pt x="13224400" y="15500"/>
                  </a:cubicBezTo>
                  <a:cubicBezTo>
                    <a:pt x="13075617" y="521607"/>
                    <a:pt x="12774143" y="1018965"/>
                    <a:pt x="12391526" y="1380241"/>
                  </a:cubicBezTo>
                  <a:cubicBezTo>
                    <a:pt x="12052633" y="1700214"/>
                    <a:pt x="11587164" y="1589026"/>
                    <a:pt x="11187826" y="1549854"/>
                  </a:cubicBezTo>
                  <a:cubicBezTo>
                    <a:pt x="10751336" y="1507018"/>
                    <a:pt x="10794128" y="1650449"/>
                    <a:pt x="10703037" y="1989919"/>
                  </a:cubicBezTo>
                  <a:cubicBezTo>
                    <a:pt x="10583167" y="2436690"/>
                    <a:pt x="9525096" y="2492495"/>
                    <a:pt x="9098355" y="2514902"/>
                  </a:cubicBezTo>
                  <a:cubicBezTo>
                    <a:pt x="8295171" y="2557071"/>
                    <a:pt x="7513682" y="2387259"/>
                    <a:pt x="6744273" y="2227328"/>
                  </a:cubicBezTo>
                  <a:cubicBezTo>
                    <a:pt x="5991275" y="2070817"/>
                    <a:pt x="5165151" y="1941842"/>
                    <a:pt x="4381242" y="1939666"/>
                  </a:cubicBezTo>
                  <a:cubicBezTo>
                    <a:pt x="4002733" y="1938623"/>
                    <a:pt x="3664018" y="1978771"/>
                    <a:pt x="3339093" y="2180695"/>
                  </a:cubicBezTo>
                  <a:cubicBezTo>
                    <a:pt x="2666682" y="2598598"/>
                    <a:pt x="1939999" y="2852040"/>
                    <a:pt x="1213138" y="3162353"/>
                  </a:cubicBezTo>
                  <a:cubicBezTo>
                    <a:pt x="885993" y="3302053"/>
                    <a:pt x="337138" y="3474286"/>
                    <a:pt x="180783" y="3837939"/>
                  </a:cubicBezTo>
                  <a:close/>
                </a:path>
              </a:pathLst>
            </a:custGeom>
            <a:grpFill/>
            <a:ln w="22193" cap="flat">
              <a:noFill/>
              <a:prstDash val="solid"/>
              <a:miter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22" name="Forma Livre: Forma 8">
              <a:extLst>
                <a:ext uri="{FF2B5EF4-FFF2-40B4-BE49-F238E27FC236}">
                  <a16:creationId xmlns:a16="http://schemas.microsoft.com/office/drawing/2014/main" id="{89F34A79-AB6E-1151-0728-B49BAE0D3F5C}"/>
                </a:ext>
              </a:extLst>
            </p:cNvPr>
            <p:cNvSpPr/>
            <p:nvPr/>
          </p:nvSpPr>
          <p:spPr>
            <a:xfrm flipV="1">
              <a:off x="5662142" y="-3902434"/>
              <a:ext cx="13015238" cy="3741141"/>
            </a:xfrm>
            <a:custGeom>
              <a:avLst/>
              <a:gdLst>
                <a:gd name="csX0" fmla="*/ 156955 w 13015238"/>
                <a:gd name="csY0" fmla="*/ 3741141 h 3741141"/>
                <a:gd name="csX1" fmla="*/ 0 w 13015238"/>
                <a:gd name="csY1" fmla="*/ 3708542 h 3741141"/>
                <a:gd name="csX2" fmla="*/ 1561646 w 13015238"/>
                <a:gd name="csY2" fmla="*/ 2953767 h 3741141"/>
                <a:gd name="csX3" fmla="*/ 2943064 w 13015238"/>
                <a:gd name="csY3" fmla="*/ 1797989 h 3741141"/>
                <a:gd name="csX4" fmla="*/ 3832187 w 13015238"/>
                <a:gd name="csY4" fmla="*/ 1383528 h 3741141"/>
                <a:gd name="csX5" fmla="*/ 6447817 w 13015238"/>
                <a:gd name="csY5" fmla="*/ 1996248 h 3741141"/>
                <a:gd name="csX6" fmla="*/ 9704169 w 13015238"/>
                <a:gd name="csY6" fmla="*/ 1765989 h 3741141"/>
                <a:gd name="csX7" fmla="*/ 10483593 w 13015238"/>
                <a:gd name="csY7" fmla="*/ 1291016 h 3741141"/>
                <a:gd name="csX8" fmla="*/ 11899275 w 13015238"/>
                <a:gd name="csY8" fmla="*/ 1143277 h 3741141"/>
                <a:gd name="csX9" fmla="*/ 12841229 w 13015238"/>
                <a:gd name="csY9" fmla="*/ 0 h 3741141"/>
                <a:gd name="csX10" fmla="*/ 13015238 w 13015238"/>
                <a:gd name="csY10" fmla="*/ 15766 h 3741141"/>
                <a:gd name="csX11" fmla="*/ 12048525 w 13015238"/>
                <a:gd name="csY11" fmla="*/ 1277425 h 3741141"/>
                <a:gd name="csX12" fmla="*/ 10560605 w 13015238"/>
                <a:gd name="csY12" fmla="*/ 1451213 h 3741141"/>
                <a:gd name="csX13" fmla="*/ 10025607 w 13015238"/>
                <a:gd name="csY13" fmla="*/ 1896741 h 3741141"/>
                <a:gd name="csX14" fmla="*/ 6459053 w 13015238"/>
                <a:gd name="csY14" fmla="*/ 2141523 h 3741141"/>
                <a:gd name="csX15" fmla="*/ 3963605 w 13015238"/>
                <a:gd name="csY15" fmla="*/ 1654157 h 3741141"/>
                <a:gd name="csX16" fmla="*/ 3045835 w 13015238"/>
                <a:gd name="csY16" fmla="*/ 2000512 h 3741141"/>
                <a:gd name="csX17" fmla="*/ 1583341 w 13015238"/>
                <a:gd name="csY17" fmla="*/ 3049766 h 3741141"/>
                <a:gd name="csX18" fmla="*/ 156955 w 13015238"/>
                <a:gd name="csY18" fmla="*/ 3741141 h 3741141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</a:cxnLst>
              <a:rect l="l" t="t" r="r" b="b"/>
              <a:pathLst>
                <a:path w="13015238" h="3741141">
                  <a:moveTo>
                    <a:pt x="156955" y="3741141"/>
                  </a:moveTo>
                  <a:cubicBezTo>
                    <a:pt x="87693" y="3727484"/>
                    <a:pt x="56227" y="3720977"/>
                    <a:pt x="0" y="3708542"/>
                  </a:cubicBezTo>
                  <a:cubicBezTo>
                    <a:pt x="470643" y="3374379"/>
                    <a:pt x="1042015" y="3194019"/>
                    <a:pt x="1561646" y="2953767"/>
                  </a:cubicBezTo>
                  <a:cubicBezTo>
                    <a:pt x="2171901" y="2671590"/>
                    <a:pt x="2574792" y="2352328"/>
                    <a:pt x="2943064" y="1797989"/>
                  </a:cubicBezTo>
                  <a:cubicBezTo>
                    <a:pt x="3162841" y="1467180"/>
                    <a:pt x="3439156" y="1370537"/>
                    <a:pt x="3832187" y="1383528"/>
                  </a:cubicBezTo>
                  <a:cubicBezTo>
                    <a:pt x="4698372" y="1412152"/>
                    <a:pt x="5614232" y="1826991"/>
                    <a:pt x="6447817" y="1996248"/>
                  </a:cubicBezTo>
                  <a:cubicBezTo>
                    <a:pt x="6836919" y="2075258"/>
                    <a:pt x="9880133" y="2679274"/>
                    <a:pt x="9704169" y="1765989"/>
                  </a:cubicBezTo>
                  <a:cubicBezTo>
                    <a:pt x="9603796" y="1245115"/>
                    <a:pt x="10112301" y="1253887"/>
                    <a:pt x="10483593" y="1291016"/>
                  </a:cubicBezTo>
                  <a:cubicBezTo>
                    <a:pt x="10948418" y="1337494"/>
                    <a:pt x="11473334" y="1418104"/>
                    <a:pt x="11899275" y="1143277"/>
                  </a:cubicBezTo>
                  <a:cubicBezTo>
                    <a:pt x="12312049" y="876932"/>
                    <a:pt x="12640393" y="448503"/>
                    <a:pt x="12841229" y="0"/>
                  </a:cubicBezTo>
                  <a:cubicBezTo>
                    <a:pt x="12912622" y="6973"/>
                    <a:pt x="12947597" y="10060"/>
                    <a:pt x="13015238" y="15766"/>
                  </a:cubicBezTo>
                  <a:cubicBezTo>
                    <a:pt x="12826616" y="513479"/>
                    <a:pt x="12483172" y="969755"/>
                    <a:pt x="12048525" y="1277425"/>
                  </a:cubicBezTo>
                  <a:cubicBezTo>
                    <a:pt x="11601909" y="1593578"/>
                    <a:pt x="11048324" y="1494183"/>
                    <a:pt x="10560605" y="1451213"/>
                  </a:cubicBezTo>
                  <a:cubicBezTo>
                    <a:pt x="10247827" y="1423677"/>
                    <a:pt x="9924079" y="1488964"/>
                    <a:pt x="10025607" y="1896741"/>
                  </a:cubicBezTo>
                  <a:cubicBezTo>
                    <a:pt x="10239966" y="2757684"/>
                    <a:pt x="6901828" y="2225507"/>
                    <a:pt x="6459053" y="2141523"/>
                  </a:cubicBezTo>
                  <a:cubicBezTo>
                    <a:pt x="5654470" y="1988920"/>
                    <a:pt x="4792394" y="1676564"/>
                    <a:pt x="3963605" y="1654157"/>
                  </a:cubicBezTo>
                  <a:cubicBezTo>
                    <a:pt x="3598198" y="1644276"/>
                    <a:pt x="3284443" y="1710873"/>
                    <a:pt x="3045835" y="2000512"/>
                  </a:cubicBezTo>
                  <a:cubicBezTo>
                    <a:pt x="2631574" y="2503399"/>
                    <a:pt x="2190887" y="2782245"/>
                    <a:pt x="1583341" y="3049766"/>
                  </a:cubicBezTo>
                  <a:cubicBezTo>
                    <a:pt x="1105681" y="3260061"/>
                    <a:pt x="583230" y="3431672"/>
                    <a:pt x="156955" y="3741141"/>
                  </a:cubicBezTo>
                  <a:close/>
                </a:path>
              </a:pathLst>
            </a:custGeom>
            <a:grpFill/>
            <a:ln w="22193" cap="flat">
              <a:noFill/>
              <a:prstDash val="solid"/>
              <a:miter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23" name="Forma Livre: Forma 9">
              <a:extLst>
                <a:ext uri="{FF2B5EF4-FFF2-40B4-BE49-F238E27FC236}">
                  <a16:creationId xmlns:a16="http://schemas.microsoft.com/office/drawing/2014/main" id="{90BB6C2C-A2BB-8CFB-94D0-243908F54D57}"/>
                </a:ext>
              </a:extLst>
            </p:cNvPr>
            <p:cNvSpPr/>
            <p:nvPr/>
          </p:nvSpPr>
          <p:spPr>
            <a:xfrm flipV="1">
              <a:off x="6111134" y="-3591987"/>
              <a:ext cx="12566223" cy="3635571"/>
            </a:xfrm>
            <a:custGeom>
              <a:avLst/>
              <a:gdLst>
                <a:gd name="csX0" fmla="*/ 129863 w 12566223"/>
                <a:gd name="csY0" fmla="*/ 3635572 h 3635571"/>
                <a:gd name="csX1" fmla="*/ 0 w 12566223"/>
                <a:gd name="csY1" fmla="*/ 3602840 h 3635571"/>
                <a:gd name="csX2" fmla="*/ 1501733 w 12566223"/>
                <a:gd name="csY2" fmla="*/ 2848620 h 3635571"/>
                <a:gd name="csX3" fmla="*/ 2360878 w 12566223"/>
                <a:gd name="csY3" fmla="*/ 1549744 h 3635571"/>
                <a:gd name="csX4" fmla="*/ 3153692 w 12566223"/>
                <a:gd name="csY4" fmla="*/ 1056316 h 3635571"/>
                <a:gd name="csX5" fmla="*/ 4249780 w 12566223"/>
                <a:gd name="csY5" fmla="*/ 1396163 h 3635571"/>
                <a:gd name="csX6" fmla="*/ 5727840 w 12566223"/>
                <a:gd name="csY6" fmla="*/ 1906445 h 3635571"/>
                <a:gd name="csX7" fmla="*/ 8763127 w 12566223"/>
                <a:gd name="csY7" fmla="*/ 1652448 h 3635571"/>
                <a:gd name="csX8" fmla="*/ 9788997 w 12566223"/>
                <a:gd name="csY8" fmla="*/ 1165860 h 3635571"/>
                <a:gd name="csX9" fmla="*/ 11361591 w 12566223"/>
                <a:gd name="csY9" fmla="*/ 1015834 h 3635571"/>
                <a:gd name="csX10" fmla="*/ 12401007 w 12566223"/>
                <a:gd name="csY10" fmla="*/ 0 h 3635571"/>
                <a:gd name="csX11" fmla="*/ 12566223 w 12566223"/>
                <a:gd name="csY11" fmla="*/ 24006 h 3635571"/>
                <a:gd name="csX12" fmla="*/ 11495673 w 12566223"/>
                <a:gd name="csY12" fmla="*/ 1150205 h 3635571"/>
                <a:gd name="csX13" fmla="*/ 9782025 w 12566223"/>
                <a:gd name="csY13" fmla="*/ 1327346 h 3635571"/>
                <a:gd name="csX14" fmla="*/ 9060471 w 12566223"/>
                <a:gd name="csY14" fmla="*/ 1781356 h 3635571"/>
                <a:gd name="csX15" fmla="*/ 5783600 w 12566223"/>
                <a:gd name="csY15" fmla="*/ 2042171 h 3635571"/>
                <a:gd name="csX16" fmla="*/ 3275716 w 12566223"/>
                <a:gd name="csY16" fmla="*/ 1320151 h 3635571"/>
                <a:gd name="csX17" fmla="*/ 2464604 w 12566223"/>
                <a:gd name="csY17" fmla="*/ 1753065 h 3635571"/>
                <a:gd name="csX18" fmla="*/ 1451457 w 12566223"/>
                <a:gd name="csY18" fmla="*/ 3002422 h 3635571"/>
                <a:gd name="csX19" fmla="*/ 129863 w 12566223"/>
                <a:gd name="csY19" fmla="*/ 3635572 h 3635571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</a:cxnLst>
              <a:rect l="l" t="t" r="r" b="b"/>
              <a:pathLst>
                <a:path w="12566223" h="3635571">
                  <a:moveTo>
                    <a:pt x="129863" y="3635572"/>
                  </a:moveTo>
                  <a:cubicBezTo>
                    <a:pt x="72926" y="3621782"/>
                    <a:pt x="46967" y="3615186"/>
                    <a:pt x="0" y="3602840"/>
                  </a:cubicBezTo>
                  <a:cubicBezTo>
                    <a:pt x="494315" y="3350530"/>
                    <a:pt x="1046834" y="3170436"/>
                    <a:pt x="1501733" y="2848620"/>
                  </a:cubicBezTo>
                  <a:cubicBezTo>
                    <a:pt x="1939377" y="2539018"/>
                    <a:pt x="2175365" y="2034976"/>
                    <a:pt x="2360878" y="1549744"/>
                  </a:cubicBezTo>
                  <a:cubicBezTo>
                    <a:pt x="2504598" y="1173810"/>
                    <a:pt x="2749779" y="1033022"/>
                    <a:pt x="3153692" y="1056316"/>
                  </a:cubicBezTo>
                  <a:cubicBezTo>
                    <a:pt x="3526938" y="1077834"/>
                    <a:pt x="3907867" y="1262681"/>
                    <a:pt x="4249780" y="1396163"/>
                  </a:cubicBezTo>
                  <a:cubicBezTo>
                    <a:pt x="4737855" y="1586695"/>
                    <a:pt x="5235301" y="1778114"/>
                    <a:pt x="5727840" y="1906445"/>
                  </a:cubicBezTo>
                  <a:cubicBezTo>
                    <a:pt x="6232814" y="2038041"/>
                    <a:pt x="8766414" y="2701280"/>
                    <a:pt x="8763127" y="1652448"/>
                  </a:cubicBezTo>
                  <a:cubicBezTo>
                    <a:pt x="8761439" y="1115030"/>
                    <a:pt x="9438202" y="1128665"/>
                    <a:pt x="9788997" y="1165860"/>
                  </a:cubicBezTo>
                  <a:cubicBezTo>
                    <a:pt x="10307118" y="1220821"/>
                    <a:pt x="10867431" y="1267833"/>
                    <a:pt x="11361591" y="1015834"/>
                  </a:cubicBezTo>
                  <a:cubicBezTo>
                    <a:pt x="11773098" y="805983"/>
                    <a:pt x="12202038" y="430339"/>
                    <a:pt x="12401007" y="0"/>
                  </a:cubicBezTo>
                  <a:cubicBezTo>
                    <a:pt x="12467915" y="11348"/>
                    <a:pt x="12501137" y="16167"/>
                    <a:pt x="12566223" y="24006"/>
                  </a:cubicBezTo>
                  <a:cubicBezTo>
                    <a:pt x="12368808" y="511193"/>
                    <a:pt x="11923947" y="899649"/>
                    <a:pt x="11495673" y="1150205"/>
                  </a:cubicBezTo>
                  <a:cubicBezTo>
                    <a:pt x="10979951" y="1451924"/>
                    <a:pt x="10349955" y="1386081"/>
                    <a:pt x="9782025" y="1327346"/>
                  </a:cubicBezTo>
                  <a:cubicBezTo>
                    <a:pt x="9489655" y="1297123"/>
                    <a:pt x="8954702" y="1320551"/>
                    <a:pt x="9060471" y="1781356"/>
                  </a:cubicBezTo>
                  <a:cubicBezTo>
                    <a:pt x="9293417" y="2796346"/>
                    <a:pt x="6178986" y="2134972"/>
                    <a:pt x="5783600" y="2042171"/>
                  </a:cubicBezTo>
                  <a:cubicBezTo>
                    <a:pt x="4994628" y="1856992"/>
                    <a:pt x="4109057" y="1366296"/>
                    <a:pt x="3275716" y="1320151"/>
                  </a:cubicBezTo>
                  <a:cubicBezTo>
                    <a:pt x="2906601" y="1299699"/>
                    <a:pt x="2620782" y="1406734"/>
                    <a:pt x="2464604" y="1753065"/>
                  </a:cubicBezTo>
                  <a:cubicBezTo>
                    <a:pt x="2226418" y="2281245"/>
                    <a:pt x="1980770" y="2701280"/>
                    <a:pt x="1451457" y="3002422"/>
                  </a:cubicBezTo>
                  <a:cubicBezTo>
                    <a:pt x="1026892" y="3243961"/>
                    <a:pt x="563888" y="3412286"/>
                    <a:pt x="129863" y="3635572"/>
                  </a:cubicBezTo>
                  <a:close/>
                </a:path>
              </a:pathLst>
            </a:custGeom>
            <a:grpFill/>
            <a:ln w="22193" cap="flat">
              <a:noFill/>
              <a:prstDash val="solid"/>
              <a:miter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24" name="Forma Livre: Forma 10">
              <a:extLst>
                <a:ext uri="{FF2B5EF4-FFF2-40B4-BE49-F238E27FC236}">
                  <a16:creationId xmlns:a16="http://schemas.microsoft.com/office/drawing/2014/main" id="{A556B575-0B1D-2FB3-DB72-15F310F56779}"/>
                </a:ext>
              </a:extLst>
            </p:cNvPr>
            <p:cNvSpPr/>
            <p:nvPr/>
          </p:nvSpPr>
          <p:spPr>
            <a:xfrm flipV="1">
              <a:off x="6653993" y="-3288025"/>
              <a:ext cx="12023364" cy="3543903"/>
            </a:xfrm>
            <a:custGeom>
              <a:avLst/>
              <a:gdLst>
                <a:gd name="csX0" fmla="*/ 110055 w 12023364"/>
                <a:gd name="csY0" fmla="*/ 3543904 h 3543903"/>
                <a:gd name="csX1" fmla="*/ 0 w 12023364"/>
                <a:gd name="csY1" fmla="*/ 3509439 h 3543903"/>
                <a:gd name="csX2" fmla="*/ 1076968 w 12023364"/>
                <a:gd name="csY2" fmla="*/ 2799255 h 3543903"/>
                <a:gd name="csX3" fmla="*/ 1689755 w 12023364"/>
                <a:gd name="csY3" fmla="*/ 1313289 h 3543903"/>
                <a:gd name="csX4" fmla="*/ 2448104 w 12023364"/>
                <a:gd name="csY4" fmla="*/ 791127 h 3543903"/>
                <a:gd name="csX5" fmla="*/ 3487099 w 12023364"/>
                <a:gd name="csY5" fmla="*/ 1186024 h 3543903"/>
                <a:gd name="csX6" fmla="*/ 4879332 w 12023364"/>
                <a:gd name="csY6" fmla="*/ 1826568 h 3543903"/>
                <a:gd name="csX7" fmla="*/ 7147675 w 12023364"/>
                <a:gd name="csY7" fmla="*/ 2123047 h 3543903"/>
                <a:gd name="csX8" fmla="*/ 7867697 w 12023364"/>
                <a:gd name="csY8" fmla="*/ 1540372 h 3543903"/>
                <a:gd name="csX9" fmla="*/ 9243030 w 12023364"/>
                <a:gd name="csY9" fmla="*/ 1019942 h 3543903"/>
                <a:gd name="csX10" fmla="*/ 10811271 w 12023364"/>
                <a:gd name="csY10" fmla="*/ 902359 h 3543903"/>
                <a:gd name="csX11" fmla="*/ 11865676 w 12023364"/>
                <a:gd name="csY11" fmla="*/ 0 h 3543903"/>
                <a:gd name="csX12" fmla="*/ 12023365 w 12023364"/>
                <a:gd name="csY12" fmla="*/ 34420 h 3543903"/>
                <a:gd name="csX13" fmla="*/ 10923102 w 12023364"/>
                <a:gd name="csY13" fmla="*/ 1029202 h 3543903"/>
                <a:gd name="csX14" fmla="*/ 9107837 w 12023364"/>
                <a:gd name="csY14" fmla="*/ 1205255 h 3543903"/>
                <a:gd name="csX15" fmla="*/ 8089362 w 12023364"/>
                <a:gd name="csY15" fmla="*/ 1670213 h 3543903"/>
                <a:gd name="csX16" fmla="*/ 7493208 w 12023364"/>
                <a:gd name="csY16" fmla="*/ 2244916 h 3543903"/>
                <a:gd name="csX17" fmla="*/ 4943220 w 12023364"/>
                <a:gd name="csY17" fmla="*/ 1953700 h 3543903"/>
                <a:gd name="csX18" fmla="*/ 2639057 w 12023364"/>
                <a:gd name="csY18" fmla="*/ 1040860 h 3543903"/>
                <a:gd name="csX19" fmla="*/ 1778314 w 12023364"/>
                <a:gd name="csY19" fmla="*/ 1503087 h 3543903"/>
                <a:gd name="csX20" fmla="*/ 1173877 w 12023364"/>
                <a:gd name="csY20" fmla="*/ 2902893 h 3543903"/>
                <a:gd name="csX21" fmla="*/ 110055 w 12023364"/>
                <a:gd name="csY21" fmla="*/ 3543904 h 3543903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</a:cxnLst>
              <a:rect l="l" t="t" r="r" b="b"/>
              <a:pathLst>
                <a:path w="12023364" h="3543903">
                  <a:moveTo>
                    <a:pt x="110055" y="3543904"/>
                  </a:moveTo>
                  <a:cubicBezTo>
                    <a:pt x="62933" y="3529270"/>
                    <a:pt x="41037" y="3522296"/>
                    <a:pt x="0" y="3509439"/>
                  </a:cubicBezTo>
                  <a:cubicBezTo>
                    <a:pt x="374756" y="3324171"/>
                    <a:pt x="818441" y="3141301"/>
                    <a:pt x="1076968" y="2799255"/>
                  </a:cubicBezTo>
                  <a:cubicBezTo>
                    <a:pt x="1399339" y="2372736"/>
                    <a:pt x="1559869" y="1818997"/>
                    <a:pt x="1689755" y="1313289"/>
                  </a:cubicBezTo>
                  <a:cubicBezTo>
                    <a:pt x="1791482" y="917237"/>
                    <a:pt x="2039128" y="759172"/>
                    <a:pt x="2448104" y="791127"/>
                  </a:cubicBezTo>
                  <a:cubicBezTo>
                    <a:pt x="2810358" y="819440"/>
                    <a:pt x="3170569" y="1026759"/>
                    <a:pt x="3487099" y="1186024"/>
                  </a:cubicBezTo>
                  <a:cubicBezTo>
                    <a:pt x="3946528" y="1417193"/>
                    <a:pt x="4411709" y="1662907"/>
                    <a:pt x="4879332" y="1826568"/>
                  </a:cubicBezTo>
                  <a:cubicBezTo>
                    <a:pt x="5546725" y="2060158"/>
                    <a:pt x="6405114" y="2216492"/>
                    <a:pt x="7147675" y="2123047"/>
                  </a:cubicBezTo>
                  <a:cubicBezTo>
                    <a:pt x="7590893" y="2067264"/>
                    <a:pt x="7659112" y="1869894"/>
                    <a:pt x="7867697" y="1540372"/>
                  </a:cubicBezTo>
                  <a:cubicBezTo>
                    <a:pt x="8142923" y="1105570"/>
                    <a:pt x="8783134" y="906933"/>
                    <a:pt x="9243030" y="1019942"/>
                  </a:cubicBezTo>
                  <a:cubicBezTo>
                    <a:pt x="9725576" y="1138547"/>
                    <a:pt x="10349622" y="1115585"/>
                    <a:pt x="10811271" y="902359"/>
                  </a:cubicBezTo>
                  <a:cubicBezTo>
                    <a:pt x="11198484" y="723530"/>
                    <a:pt x="11697774" y="438600"/>
                    <a:pt x="11865676" y="0"/>
                  </a:cubicBezTo>
                  <a:cubicBezTo>
                    <a:pt x="11928854" y="16366"/>
                    <a:pt x="11960498" y="23272"/>
                    <a:pt x="12023365" y="34420"/>
                  </a:cubicBezTo>
                  <a:cubicBezTo>
                    <a:pt x="11864434" y="505774"/>
                    <a:pt x="11327061" y="830632"/>
                    <a:pt x="10923102" y="1029202"/>
                  </a:cubicBezTo>
                  <a:cubicBezTo>
                    <a:pt x="10368386" y="1301852"/>
                    <a:pt x="9693909" y="1335185"/>
                    <a:pt x="9107837" y="1205255"/>
                  </a:cubicBezTo>
                  <a:cubicBezTo>
                    <a:pt x="8756021" y="1127244"/>
                    <a:pt x="8202548" y="1287996"/>
                    <a:pt x="8089362" y="1670213"/>
                  </a:cubicBezTo>
                  <a:cubicBezTo>
                    <a:pt x="7983681" y="2027048"/>
                    <a:pt x="7899763" y="2183248"/>
                    <a:pt x="7493208" y="2244916"/>
                  </a:cubicBezTo>
                  <a:cubicBezTo>
                    <a:pt x="6677765" y="2368628"/>
                    <a:pt x="5686958" y="2188223"/>
                    <a:pt x="4943220" y="1953700"/>
                  </a:cubicBezTo>
                  <a:cubicBezTo>
                    <a:pt x="4204323" y="1720689"/>
                    <a:pt x="3430251" y="1187290"/>
                    <a:pt x="2639057" y="1040860"/>
                  </a:cubicBezTo>
                  <a:cubicBezTo>
                    <a:pt x="2221399" y="963560"/>
                    <a:pt x="1898384" y="1079344"/>
                    <a:pt x="1778314" y="1503087"/>
                  </a:cubicBezTo>
                  <a:cubicBezTo>
                    <a:pt x="1644431" y="1975507"/>
                    <a:pt x="1515989" y="2525228"/>
                    <a:pt x="1173877" y="2902893"/>
                  </a:cubicBezTo>
                  <a:cubicBezTo>
                    <a:pt x="902314" y="3202635"/>
                    <a:pt x="466957" y="3368961"/>
                    <a:pt x="110055" y="3543904"/>
                  </a:cubicBezTo>
                  <a:close/>
                </a:path>
              </a:pathLst>
            </a:custGeom>
            <a:grpFill/>
            <a:ln w="22193" cap="flat">
              <a:noFill/>
              <a:prstDash val="solid"/>
              <a:miter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25" name="Forma Livre: Forma 15">
              <a:extLst>
                <a:ext uri="{FF2B5EF4-FFF2-40B4-BE49-F238E27FC236}">
                  <a16:creationId xmlns:a16="http://schemas.microsoft.com/office/drawing/2014/main" id="{51878483-D382-BED5-9CEC-B60065FBE96C}"/>
                </a:ext>
              </a:extLst>
            </p:cNvPr>
            <p:cNvSpPr/>
            <p:nvPr/>
          </p:nvSpPr>
          <p:spPr>
            <a:xfrm flipV="1">
              <a:off x="7144622" y="-2981821"/>
              <a:ext cx="11532713" cy="3489142"/>
            </a:xfrm>
            <a:custGeom>
              <a:avLst/>
              <a:gdLst>
                <a:gd name="csX0" fmla="*/ 108079 w 11532713"/>
                <a:gd name="csY0" fmla="*/ 3489142 h 3489142"/>
                <a:gd name="csX1" fmla="*/ 0 w 11532713"/>
                <a:gd name="csY1" fmla="*/ 3452546 h 3489142"/>
                <a:gd name="csX2" fmla="*/ 1110944 w 11532713"/>
                <a:gd name="csY2" fmla="*/ 1151937 h 3489142"/>
                <a:gd name="csX3" fmla="*/ 4128976 w 11532713"/>
                <a:gd name="csY3" fmla="*/ 1782511 h 3489142"/>
                <a:gd name="csX4" fmla="*/ 6349465 w 11532713"/>
                <a:gd name="csY4" fmla="*/ 2094089 h 3489142"/>
                <a:gd name="csX5" fmla="*/ 7298168 w 11532713"/>
                <a:gd name="csY5" fmla="*/ 1449037 h 3489142"/>
                <a:gd name="csX6" fmla="*/ 8927321 w 11532713"/>
                <a:gd name="csY6" fmla="*/ 838382 h 3489142"/>
                <a:gd name="csX7" fmla="*/ 10366565 w 11532713"/>
                <a:gd name="csY7" fmla="*/ 846110 h 3489142"/>
                <a:gd name="csX8" fmla="*/ 11375759 w 11532713"/>
                <a:gd name="csY8" fmla="*/ 0 h 3489142"/>
                <a:gd name="csX9" fmla="*/ 11532714 w 11532713"/>
                <a:gd name="csY9" fmla="*/ 41304 h 3489142"/>
                <a:gd name="csX10" fmla="*/ 10447107 w 11532713"/>
                <a:gd name="csY10" fmla="*/ 973331 h 3489142"/>
                <a:gd name="csX11" fmla="*/ 8737834 w 11532713"/>
                <a:gd name="csY11" fmla="*/ 1048410 h 3489142"/>
                <a:gd name="csX12" fmla="*/ 7394322 w 11532713"/>
                <a:gd name="csY12" fmla="*/ 1590114 h 3489142"/>
                <a:gd name="csX13" fmla="*/ 6593514 w 11532713"/>
                <a:gd name="csY13" fmla="*/ 2225529 h 3489142"/>
                <a:gd name="csX14" fmla="*/ 4164018 w 11532713"/>
                <a:gd name="csY14" fmla="*/ 1903847 h 3489142"/>
                <a:gd name="csX15" fmla="*/ 1169991 w 11532713"/>
                <a:gd name="csY15" fmla="*/ 1315287 h 3489142"/>
                <a:gd name="csX16" fmla="*/ 108079 w 11532713"/>
                <a:gd name="csY16" fmla="*/ 3489142 h 3489142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</a:cxnLst>
              <a:rect l="l" t="t" r="r" b="b"/>
              <a:pathLst>
                <a:path w="11532713" h="3489142">
                  <a:moveTo>
                    <a:pt x="108079" y="3489142"/>
                  </a:moveTo>
                  <a:cubicBezTo>
                    <a:pt x="64088" y="3473442"/>
                    <a:pt x="42681" y="3466025"/>
                    <a:pt x="0" y="3452546"/>
                  </a:cubicBezTo>
                  <a:cubicBezTo>
                    <a:pt x="745603" y="2983635"/>
                    <a:pt x="904291" y="1935913"/>
                    <a:pt x="1110944" y="1151937"/>
                  </a:cubicBezTo>
                  <a:cubicBezTo>
                    <a:pt x="1461117" y="-176342"/>
                    <a:pt x="3599309" y="1532955"/>
                    <a:pt x="4128976" y="1782511"/>
                  </a:cubicBezTo>
                  <a:cubicBezTo>
                    <a:pt x="4750001" y="2075080"/>
                    <a:pt x="5625491" y="2264835"/>
                    <a:pt x="6349465" y="2094089"/>
                  </a:cubicBezTo>
                  <a:cubicBezTo>
                    <a:pt x="6748759" y="1999934"/>
                    <a:pt x="6979883" y="1674121"/>
                    <a:pt x="7298168" y="1449037"/>
                  </a:cubicBezTo>
                  <a:cubicBezTo>
                    <a:pt x="7698506" y="1165949"/>
                    <a:pt x="8393101" y="532599"/>
                    <a:pt x="8927321" y="838382"/>
                  </a:cubicBezTo>
                  <a:cubicBezTo>
                    <a:pt x="9350843" y="1080787"/>
                    <a:pt x="9933384" y="1012258"/>
                    <a:pt x="10366565" y="846110"/>
                  </a:cubicBezTo>
                  <a:cubicBezTo>
                    <a:pt x="10759242" y="695483"/>
                    <a:pt x="11265681" y="465713"/>
                    <a:pt x="11375759" y="0"/>
                  </a:cubicBezTo>
                  <a:cubicBezTo>
                    <a:pt x="11438114" y="19741"/>
                    <a:pt x="11469559" y="28091"/>
                    <a:pt x="11532714" y="41304"/>
                  </a:cubicBezTo>
                  <a:cubicBezTo>
                    <a:pt x="11412110" y="545123"/>
                    <a:pt x="10872072" y="798299"/>
                    <a:pt x="10447107" y="973331"/>
                  </a:cubicBezTo>
                  <a:cubicBezTo>
                    <a:pt x="9940490" y="1181982"/>
                    <a:pt x="9260595" y="1288395"/>
                    <a:pt x="8737834" y="1048410"/>
                  </a:cubicBezTo>
                  <a:cubicBezTo>
                    <a:pt x="8284112" y="840114"/>
                    <a:pt x="7710853" y="1330765"/>
                    <a:pt x="7394322" y="1590114"/>
                  </a:cubicBezTo>
                  <a:cubicBezTo>
                    <a:pt x="7101330" y="1830210"/>
                    <a:pt x="7005932" y="2136037"/>
                    <a:pt x="6593514" y="2225529"/>
                  </a:cubicBezTo>
                  <a:cubicBezTo>
                    <a:pt x="5812558" y="2394987"/>
                    <a:pt x="4846311" y="2192642"/>
                    <a:pt x="4164018" y="1903847"/>
                  </a:cubicBezTo>
                  <a:cubicBezTo>
                    <a:pt x="3639968" y="1682049"/>
                    <a:pt x="1474241" y="42458"/>
                    <a:pt x="1169991" y="1315287"/>
                  </a:cubicBezTo>
                  <a:cubicBezTo>
                    <a:pt x="977727" y="2119760"/>
                    <a:pt x="879775" y="3024406"/>
                    <a:pt x="108079" y="3489142"/>
                  </a:cubicBezTo>
                  <a:close/>
                </a:path>
              </a:pathLst>
            </a:custGeom>
            <a:grpFill/>
            <a:ln w="22193" cap="flat">
              <a:noFill/>
              <a:prstDash val="solid"/>
              <a:miter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26" name="Forma Livre: Forma 16">
              <a:extLst>
                <a:ext uri="{FF2B5EF4-FFF2-40B4-BE49-F238E27FC236}">
                  <a16:creationId xmlns:a16="http://schemas.microsoft.com/office/drawing/2014/main" id="{F026D3E9-2F25-5BAC-FF9A-3F3637EEFE6D}"/>
                </a:ext>
              </a:extLst>
            </p:cNvPr>
            <p:cNvSpPr/>
            <p:nvPr/>
          </p:nvSpPr>
          <p:spPr>
            <a:xfrm flipV="1">
              <a:off x="7437170" y="-2664646"/>
              <a:ext cx="11240188" cy="3501177"/>
            </a:xfrm>
            <a:custGeom>
              <a:avLst/>
              <a:gdLst>
                <a:gd name="csX0" fmla="*/ 134305 w 11240188"/>
                <a:gd name="csY0" fmla="*/ 3501178 h 3501177"/>
                <a:gd name="csX1" fmla="*/ 0 w 11240188"/>
                <a:gd name="csY1" fmla="*/ 3463161 h 3501177"/>
                <a:gd name="csX2" fmla="*/ 808314 w 11240188"/>
                <a:gd name="csY2" fmla="*/ 1127887 h 3501177"/>
                <a:gd name="csX3" fmla="*/ 3703279 w 11240188"/>
                <a:gd name="csY3" fmla="*/ 1807049 h 3501177"/>
                <a:gd name="csX4" fmla="*/ 7178698 w 11240188"/>
                <a:gd name="csY4" fmla="*/ 1334985 h 3501177"/>
                <a:gd name="csX5" fmla="*/ 8890015 w 11240188"/>
                <a:gd name="csY5" fmla="*/ 694173 h 3501177"/>
                <a:gd name="csX6" fmla="*/ 10163199 w 11240188"/>
                <a:gd name="csY6" fmla="*/ 872913 h 3501177"/>
                <a:gd name="csX7" fmla="*/ 11079991 w 11240188"/>
                <a:gd name="csY7" fmla="*/ 0 h 3501177"/>
                <a:gd name="csX8" fmla="*/ 11240188 w 11240188"/>
                <a:gd name="csY8" fmla="*/ 46523 h 3501177"/>
                <a:gd name="csX9" fmla="*/ 10219070 w 11240188"/>
                <a:gd name="csY9" fmla="*/ 1008150 h 3501177"/>
                <a:gd name="csX10" fmla="*/ 8680852 w 11240188"/>
                <a:gd name="csY10" fmla="*/ 909442 h 3501177"/>
                <a:gd name="csX11" fmla="*/ 7195841 w 11240188"/>
                <a:gd name="csY11" fmla="*/ 1521719 h 3501177"/>
                <a:gd name="csX12" fmla="*/ 5943931 w 11240188"/>
                <a:gd name="csY12" fmla="*/ 2276271 h 3501177"/>
                <a:gd name="csX13" fmla="*/ 3671924 w 11240188"/>
                <a:gd name="csY13" fmla="*/ 1927564 h 3501177"/>
                <a:gd name="csX14" fmla="*/ 822549 w 11240188"/>
                <a:gd name="csY14" fmla="*/ 1261592 h 3501177"/>
                <a:gd name="csX15" fmla="*/ 134305 w 11240188"/>
                <a:gd name="csY15" fmla="*/ 3501178 h 3501177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</a:cxnLst>
              <a:rect l="l" t="t" r="r" b="b"/>
              <a:pathLst>
                <a:path w="11240188" h="3501177">
                  <a:moveTo>
                    <a:pt x="134305" y="3501178"/>
                  </a:moveTo>
                  <a:cubicBezTo>
                    <a:pt x="82586" y="3484657"/>
                    <a:pt x="56027" y="3476995"/>
                    <a:pt x="0" y="3463161"/>
                  </a:cubicBezTo>
                  <a:cubicBezTo>
                    <a:pt x="425164" y="2761015"/>
                    <a:pt x="470932" y="1856281"/>
                    <a:pt x="808314" y="1127887"/>
                  </a:cubicBezTo>
                  <a:cubicBezTo>
                    <a:pt x="1417703" y="-187778"/>
                    <a:pt x="3076347" y="1405090"/>
                    <a:pt x="3703279" y="1807049"/>
                  </a:cubicBezTo>
                  <a:cubicBezTo>
                    <a:pt x="4882130" y="2562867"/>
                    <a:pt x="6079412" y="2128554"/>
                    <a:pt x="7178698" y="1334985"/>
                  </a:cubicBezTo>
                  <a:cubicBezTo>
                    <a:pt x="7533001" y="1079211"/>
                    <a:pt x="8423657" y="250200"/>
                    <a:pt x="8890015" y="694173"/>
                  </a:cubicBezTo>
                  <a:cubicBezTo>
                    <a:pt x="9217360" y="1005774"/>
                    <a:pt x="9749537" y="983657"/>
                    <a:pt x="10163199" y="872913"/>
                  </a:cubicBezTo>
                  <a:cubicBezTo>
                    <a:pt x="10642813" y="744493"/>
                    <a:pt x="10986390" y="499334"/>
                    <a:pt x="11079991" y="0"/>
                  </a:cubicBezTo>
                  <a:cubicBezTo>
                    <a:pt x="11143058" y="22495"/>
                    <a:pt x="11175057" y="31955"/>
                    <a:pt x="11240188" y="46523"/>
                  </a:cubicBezTo>
                  <a:cubicBezTo>
                    <a:pt x="11135995" y="615563"/>
                    <a:pt x="10728352" y="841180"/>
                    <a:pt x="10219070" y="1008150"/>
                  </a:cubicBezTo>
                  <a:cubicBezTo>
                    <a:pt x="9753423" y="1160797"/>
                    <a:pt x="9099021" y="1240585"/>
                    <a:pt x="8680852" y="909442"/>
                  </a:cubicBezTo>
                  <a:cubicBezTo>
                    <a:pt x="8264393" y="579633"/>
                    <a:pt x="7499736" y="1300853"/>
                    <a:pt x="7195841" y="1521719"/>
                  </a:cubicBezTo>
                  <a:cubicBezTo>
                    <a:pt x="6819531" y="1795235"/>
                    <a:pt x="6404070" y="2157956"/>
                    <a:pt x="5943931" y="2276271"/>
                  </a:cubicBezTo>
                  <a:cubicBezTo>
                    <a:pt x="5184337" y="2471554"/>
                    <a:pt x="4304452" y="2285487"/>
                    <a:pt x="3671924" y="1927564"/>
                  </a:cubicBezTo>
                  <a:cubicBezTo>
                    <a:pt x="3128199" y="1619893"/>
                    <a:pt x="1281112" y="23161"/>
                    <a:pt x="822549" y="1261592"/>
                  </a:cubicBezTo>
                  <a:cubicBezTo>
                    <a:pt x="570062" y="1943485"/>
                    <a:pt x="601772" y="2889791"/>
                    <a:pt x="134305" y="3501178"/>
                  </a:cubicBezTo>
                  <a:close/>
                </a:path>
              </a:pathLst>
            </a:custGeom>
            <a:grpFill/>
            <a:ln w="22193" cap="flat">
              <a:noFill/>
              <a:prstDash val="solid"/>
              <a:miter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27" name="Forma Livre: Forma 17">
              <a:extLst>
                <a:ext uri="{FF2B5EF4-FFF2-40B4-BE49-F238E27FC236}">
                  <a16:creationId xmlns:a16="http://schemas.microsoft.com/office/drawing/2014/main" id="{AF6D87FC-F1CE-6493-BD6C-E0FB66AAB943}"/>
                </a:ext>
              </a:extLst>
            </p:cNvPr>
            <p:cNvSpPr/>
            <p:nvPr/>
          </p:nvSpPr>
          <p:spPr>
            <a:xfrm flipV="1">
              <a:off x="7466038" y="-2334992"/>
              <a:ext cx="11211319" cy="3587049"/>
            </a:xfrm>
            <a:custGeom>
              <a:avLst/>
              <a:gdLst>
                <a:gd name="csX0" fmla="*/ 161308 w 11211319"/>
                <a:gd name="csY0" fmla="*/ 3587050 h 3587049"/>
                <a:gd name="csX1" fmla="*/ 0 w 11211319"/>
                <a:gd name="csY1" fmla="*/ 3546546 h 3587049"/>
                <a:gd name="csX2" fmla="*/ 252643 w 11211319"/>
                <a:gd name="csY2" fmla="*/ 2789550 h 3587049"/>
                <a:gd name="csX3" fmla="*/ 855303 w 11211319"/>
                <a:gd name="csY3" fmla="*/ 1188111 h 3587049"/>
                <a:gd name="csX4" fmla="*/ 3722510 w 11211319"/>
                <a:gd name="csY4" fmla="*/ 1866007 h 3587049"/>
                <a:gd name="csX5" fmla="*/ 7452370 w 11211319"/>
                <a:gd name="csY5" fmla="*/ 1226372 h 3587049"/>
                <a:gd name="csX6" fmla="*/ 9129577 w 11211319"/>
                <a:gd name="csY6" fmla="*/ 629641 h 3587049"/>
                <a:gd name="csX7" fmla="*/ 10234947 w 11211319"/>
                <a:gd name="csY7" fmla="*/ 987387 h 3587049"/>
                <a:gd name="csX8" fmla="*/ 11051056 w 11211319"/>
                <a:gd name="csY8" fmla="*/ 0 h 3587049"/>
                <a:gd name="csX9" fmla="*/ 11211320 w 11211319"/>
                <a:gd name="csY9" fmla="*/ 52918 h 3587049"/>
                <a:gd name="csX10" fmla="*/ 10278161 w 11211319"/>
                <a:gd name="csY10" fmla="*/ 1134593 h 3587049"/>
                <a:gd name="csX11" fmla="*/ 8932695 w 11211319"/>
                <a:gd name="csY11" fmla="*/ 833252 h 3587049"/>
                <a:gd name="csX12" fmla="*/ 7430585 w 11211319"/>
                <a:gd name="csY12" fmla="*/ 1434136 h 3587049"/>
                <a:gd name="csX13" fmla="*/ 3610123 w 11211319"/>
                <a:gd name="csY13" fmla="*/ 2014834 h 3587049"/>
                <a:gd name="csX14" fmla="*/ 840381 w 11211319"/>
                <a:gd name="csY14" fmla="*/ 1329566 h 3587049"/>
                <a:gd name="csX15" fmla="*/ 371714 w 11211319"/>
                <a:gd name="csY15" fmla="*/ 2884084 h 3587049"/>
                <a:gd name="csX16" fmla="*/ 161308 w 11211319"/>
                <a:gd name="csY16" fmla="*/ 3587050 h 3587049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</a:cxnLst>
              <a:rect l="l" t="t" r="r" b="b"/>
              <a:pathLst>
                <a:path w="11211319" h="3587049">
                  <a:moveTo>
                    <a:pt x="161308" y="3587050"/>
                  </a:moveTo>
                  <a:cubicBezTo>
                    <a:pt x="98974" y="3569819"/>
                    <a:pt x="66864" y="3561735"/>
                    <a:pt x="0" y="3546546"/>
                  </a:cubicBezTo>
                  <a:cubicBezTo>
                    <a:pt x="63155" y="3287685"/>
                    <a:pt x="163484" y="3040106"/>
                    <a:pt x="252643" y="2789550"/>
                  </a:cubicBezTo>
                  <a:cubicBezTo>
                    <a:pt x="439665" y="2263968"/>
                    <a:pt x="544591" y="1657733"/>
                    <a:pt x="855303" y="1188111"/>
                  </a:cubicBezTo>
                  <a:cubicBezTo>
                    <a:pt x="1691820" y="-76301"/>
                    <a:pt x="3005597" y="1238009"/>
                    <a:pt x="3722510" y="1866007"/>
                  </a:cubicBezTo>
                  <a:cubicBezTo>
                    <a:pt x="4875735" y="2876222"/>
                    <a:pt x="6374869" y="2014235"/>
                    <a:pt x="7452370" y="1226372"/>
                  </a:cubicBezTo>
                  <a:cubicBezTo>
                    <a:pt x="7769522" y="994493"/>
                    <a:pt x="8722755" y="152691"/>
                    <a:pt x="9129577" y="629641"/>
                  </a:cubicBezTo>
                  <a:cubicBezTo>
                    <a:pt x="9392946" y="938400"/>
                    <a:pt x="9792040" y="1061135"/>
                    <a:pt x="10234947" y="987387"/>
                  </a:cubicBezTo>
                  <a:cubicBezTo>
                    <a:pt x="10778183" y="896940"/>
                    <a:pt x="10970935" y="503064"/>
                    <a:pt x="11051056" y="0"/>
                  </a:cubicBezTo>
                  <a:cubicBezTo>
                    <a:pt x="11114434" y="24805"/>
                    <a:pt x="11146411" y="35530"/>
                    <a:pt x="11211320" y="52918"/>
                  </a:cubicBezTo>
                  <a:cubicBezTo>
                    <a:pt x="11120184" y="634083"/>
                    <a:pt x="10880466" y="1009860"/>
                    <a:pt x="10278161" y="1134593"/>
                  </a:cubicBezTo>
                  <a:cubicBezTo>
                    <a:pt x="9825061" y="1228438"/>
                    <a:pt x="9251024" y="1217867"/>
                    <a:pt x="8932695" y="833252"/>
                  </a:cubicBezTo>
                  <a:cubicBezTo>
                    <a:pt x="8583299" y="411085"/>
                    <a:pt x="7690889" y="1244827"/>
                    <a:pt x="7430585" y="1434136"/>
                  </a:cubicBezTo>
                  <a:cubicBezTo>
                    <a:pt x="6296303" y="2259039"/>
                    <a:pt x="4824571" y="2984145"/>
                    <a:pt x="3610123" y="2014834"/>
                  </a:cubicBezTo>
                  <a:cubicBezTo>
                    <a:pt x="2961429" y="1497114"/>
                    <a:pt x="1578700" y="113497"/>
                    <a:pt x="840381" y="1329566"/>
                  </a:cubicBezTo>
                  <a:cubicBezTo>
                    <a:pt x="563466" y="1785642"/>
                    <a:pt x="520475" y="2378465"/>
                    <a:pt x="371714" y="2884084"/>
                  </a:cubicBezTo>
                  <a:cubicBezTo>
                    <a:pt x="302696" y="3118695"/>
                    <a:pt x="220821" y="3349708"/>
                    <a:pt x="161308" y="3587050"/>
                  </a:cubicBezTo>
                  <a:close/>
                </a:path>
              </a:pathLst>
            </a:custGeom>
            <a:grpFill/>
            <a:ln w="22193" cap="flat">
              <a:noFill/>
              <a:prstDash val="solid"/>
              <a:miter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28" name="Forma Livre: Forma 18">
              <a:extLst>
                <a:ext uri="{FF2B5EF4-FFF2-40B4-BE49-F238E27FC236}">
                  <a16:creationId xmlns:a16="http://schemas.microsoft.com/office/drawing/2014/main" id="{33DFCC59-4AF2-E536-29B7-8B5E244D6046}"/>
                </a:ext>
              </a:extLst>
            </p:cNvPr>
            <p:cNvSpPr/>
            <p:nvPr/>
          </p:nvSpPr>
          <p:spPr>
            <a:xfrm flipV="1">
              <a:off x="7466038" y="-2000964"/>
              <a:ext cx="11211319" cy="3714515"/>
            </a:xfrm>
            <a:custGeom>
              <a:avLst/>
              <a:gdLst>
                <a:gd name="csX0" fmla="*/ 160841 w 11211319"/>
                <a:gd name="csY0" fmla="*/ 3714515 h 3714515"/>
                <a:gd name="csX1" fmla="*/ 0 w 11211319"/>
                <a:gd name="csY1" fmla="*/ 3674299 h 3714515"/>
                <a:gd name="csX2" fmla="*/ 979260 w 11211319"/>
                <a:gd name="csY2" fmla="*/ 1280557 h 3714515"/>
                <a:gd name="csX3" fmla="*/ 3890923 w 11211319"/>
                <a:gd name="csY3" fmla="*/ 1931450 h 3714515"/>
                <a:gd name="csX4" fmla="*/ 7795259 w 11211319"/>
                <a:gd name="csY4" fmla="*/ 1138613 h 3714515"/>
                <a:gd name="csX5" fmla="*/ 9343869 w 11211319"/>
                <a:gd name="csY5" fmla="*/ 638302 h 3714515"/>
                <a:gd name="csX6" fmla="*/ 10315357 w 11211319"/>
                <a:gd name="csY6" fmla="*/ 1145363 h 3714515"/>
                <a:gd name="csX7" fmla="*/ 11049435 w 11211319"/>
                <a:gd name="csY7" fmla="*/ 0 h 3714515"/>
                <a:gd name="csX8" fmla="*/ 11211320 w 11211319"/>
                <a:gd name="csY8" fmla="*/ 54805 h 3714515"/>
                <a:gd name="csX9" fmla="*/ 10360480 w 11211319"/>
                <a:gd name="csY9" fmla="*/ 1305761 h 3714515"/>
                <a:gd name="csX10" fmla="*/ 9189002 w 11211319"/>
                <a:gd name="csY10" fmla="*/ 815687 h 3714515"/>
                <a:gd name="csX11" fmla="*/ 7770766 w 11211319"/>
                <a:gd name="csY11" fmla="*/ 1343978 h 3714515"/>
                <a:gd name="csX12" fmla="*/ 3732081 w 11211319"/>
                <a:gd name="csY12" fmla="*/ 2093268 h 3714515"/>
                <a:gd name="csX13" fmla="*/ 954699 w 11211319"/>
                <a:gd name="csY13" fmla="*/ 1424765 h 3714515"/>
                <a:gd name="csX14" fmla="*/ 160841 w 11211319"/>
                <a:gd name="csY14" fmla="*/ 3714515 h 3714515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</a:cxnLst>
              <a:rect l="l" t="t" r="r" b="b"/>
              <a:pathLst>
                <a:path w="11211319" h="3714515">
                  <a:moveTo>
                    <a:pt x="160841" y="3714515"/>
                  </a:moveTo>
                  <a:cubicBezTo>
                    <a:pt x="99041" y="3697727"/>
                    <a:pt x="67019" y="3689710"/>
                    <a:pt x="0" y="3674299"/>
                  </a:cubicBezTo>
                  <a:cubicBezTo>
                    <a:pt x="190842" y="2887214"/>
                    <a:pt x="468933" y="1912529"/>
                    <a:pt x="979260" y="1280557"/>
                  </a:cubicBezTo>
                  <a:cubicBezTo>
                    <a:pt x="1944329" y="85428"/>
                    <a:pt x="3131174" y="1084385"/>
                    <a:pt x="3890923" y="1931450"/>
                  </a:cubicBezTo>
                  <a:cubicBezTo>
                    <a:pt x="5016990" y="3186912"/>
                    <a:pt x="6801077" y="1887237"/>
                    <a:pt x="7795259" y="1138613"/>
                  </a:cubicBezTo>
                  <a:cubicBezTo>
                    <a:pt x="8110547" y="901204"/>
                    <a:pt x="8949128" y="114363"/>
                    <a:pt x="9343869" y="638302"/>
                  </a:cubicBezTo>
                  <a:cubicBezTo>
                    <a:pt x="9571264" y="940087"/>
                    <a:pt x="9892746" y="1170346"/>
                    <a:pt x="10315357" y="1145363"/>
                  </a:cubicBezTo>
                  <a:cubicBezTo>
                    <a:pt x="10861547" y="1113075"/>
                    <a:pt x="10983616" y="435957"/>
                    <a:pt x="11049435" y="0"/>
                  </a:cubicBezTo>
                  <a:cubicBezTo>
                    <a:pt x="11113656" y="25337"/>
                    <a:pt x="11146033" y="36463"/>
                    <a:pt x="11211320" y="54805"/>
                  </a:cubicBezTo>
                  <a:cubicBezTo>
                    <a:pt x="11132821" y="581897"/>
                    <a:pt x="10985303" y="1240052"/>
                    <a:pt x="10360480" y="1305761"/>
                  </a:cubicBezTo>
                  <a:cubicBezTo>
                    <a:pt x="9875691" y="1356747"/>
                    <a:pt x="9460054" y="1175320"/>
                    <a:pt x="9189002" y="815687"/>
                  </a:cubicBezTo>
                  <a:cubicBezTo>
                    <a:pt x="8866142" y="387302"/>
                    <a:pt x="8013860" y="1163750"/>
                    <a:pt x="7770766" y="1343978"/>
                  </a:cubicBezTo>
                  <a:cubicBezTo>
                    <a:pt x="6711053" y="2129619"/>
                    <a:pt x="4927720" y="3354949"/>
                    <a:pt x="3732081" y="2093268"/>
                  </a:cubicBezTo>
                  <a:cubicBezTo>
                    <a:pt x="3022874" y="1344910"/>
                    <a:pt x="1848686" y="271696"/>
                    <a:pt x="954699" y="1424765"/>
                  </a:cubicBezTo>
                  <a:cubicBezTo>
                    <a:pt x="481769" y="2034753"/>
                    <a:pt x="326790" y="2970178"/>
                    <a:pt x="160841" y="3714515"/>
                  </a:cubicBezTo>
                  <a:close/>
                </a:path>
              </a:pathLst>
            </a:custGeom>
            <a:grpFill/>
            <a:ln w="22193" cap="flat">
              <a:noFill/>
              <a:prstDash val="solid"/>
              <a:miter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29" name="Forma Livre: Forma 19">
              <a:extLst>
                <a:ext uri="{FF2B5EF4-FFF2-40B4-BE49-F238E27FC236}">
                  <a16:creationId xmlns:a16="http://schemas.microsoft.com/office/drawing/2014/main" id="{343EDF59-8F86-D2C6-D6D3-B0229B03FB5E}"/>
                </a:ext>
              </a:extLst>
            </p:cNvPr>
            <p:cNvSpPr/>
            <p:nvPr/>
          </p:nvSpPr>
          <p:spPr>
            <a:xfrm flipV="1">
              <a:off x="7466038" y="-1662737"/>
              <a:ext cx="11211298" cy="3847087"/>
            </a:xfrm>
            <a:custGeom>
              <a:avLst/>
              <a:gdLst>
                <a:gd name="csX0" fmla="*/ 155778 w 11211298"/>
                <a:gd name="csY0" fmla="*/ 3847088 h 3847087"/>
                <a:gd name="csX1" fmla="*/ 0 w 11211298"/>
                <a:gd name="csY1" fmla="*/ 3811469 h 3847087"/>
                <a:gd name="csX2" fmla="*/ 1115740 w 11211298"/>
                <a:gd name="csY2" fmla="*/ 1378687 h 3847087"/>
                <a:gd name="csX3" fmla="*/ 4116319 w 11211298"/>
                <a:gd name="csY3" fmla="*/ 1989763 h 3847087"/>
                <a:gd name="csX4" fmla="*/ 8088962 w 11211298"/>
                <a:gd name="csY4" fmla="*/ 1090780 h 3847087"/>
                <a:gd name="csX5" fmla="*/ 9435627 w 11211298"/>
                <a:gd name="csY5" fmla="*/ 718400 h 3847087"/>
                <a:gd name="csX6" fmla="*/ 10343803 w 11211298"/>
                <a:gd name="csY6" fmla="*/ 1306382 h 3847087"/>
                <a:gd name="csX7" fmla="*/ 11047614 w 11211298"/>
                <a:gd name="csY7" fmla="*/ 0 h 3847087"/>
                <a:gd name="csX8" fmla="*/ 11211298 w 11211298"/>
                <a:gd name="csY8" fmla="*/ 52896 h 3847087"/>
                <a:gd name="csX9" fmla="*/ 10408002 w 11211298"/>
                <a:gd name="csY9" fmla="*/ 1478416 h 3847087"/>
                <a:gd name="csX10" fmla="*/ 9351175 w 11211298"/>
                <a:gd name="csY10" fmla="*/ 856525 h 3847087"/>
                <a:gd name="csX11" fmla="*/ 8096934 w 11211298"/>
                <a:gd name="csY11" fmla="*/ 1271985 h 3847087"/>
                <a:gd name="csX12" fmla="*/ 3939356 w 11211298"/>
                <a:gd name="csY12" fmla="*/ 2156489 h 3847087"/>
                <a:gd name="csX13" fmla="*/ 1098664 w 11211298"/>
                <a:gd name="csY13" fmla="*/ 1520808 h 3847087"/>
                <a:gd name="csX14" fmla="*/ 155778 w 11211298"/>
                <a:gd name="csY14" fmla="*/ 3847088 h 3847087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</a:cxnLst>
              <a:rect l="l" t="t" r="r" b="b"/>
              <a:pathLst>
                <a:path w="11211298" h="3847087">
                  <a:moveTo>
                    <a:pt x="155778" y="3847088"/>
                  </a:moveTo>
                  <a:cubicBezTo>
                    <a:pt x="96487" y="3832565"/>
                    <a:pt x="65531" y="3825503"/>
                    <a:pt x="0" y="3811469"/>
                  </a:cubicBezTo>
                  <a:cubicBezTo>
                    <a:pt x="197837" y="2964626"/>
                    <a:pt x="530334" y="2030023"/>
                    <a:pt x="1115740" y="1378687"/>
                  </a:cubicBezTo>
                  <a:cubicBezTo>
                    <a:pt x="2140279" y="238741"/>
                    <a:pt x="3328035" y="1056782"/>
                    <a:pt x="4116319" y="1989763"/>
                  </a:cubicBezTo>
                  <a:cubicBezTo>
                    <a:pt x="5232659" y="3311024"/>
                    <a:pt x="7107659" y="1867206"/>
                    <a:pt x="8088962" y="1090780"/>
                  </a:cubicBezTo>
                  <a:cubicBezTo>
                    <a:pt x="8445819" y="808425"/>
                    <a:pt x="8996183" y="244426"/>
                    <a:pt x="9435627" y="718400"/>
                  </a:cubicBezTo>
                  <a:cubicBezTo>
                    <a:pt x="9675167" y="976750"/>
                    <a:pt x="9965406" y="1304406"/>
                    <a:pt x="10343803" y="1306382"/>
                  </a:cubicBezTo>
                  <a:cubicBezTo>
                    <a:pt x="10843425" y="1309003"/>
                    <a:pt x="10988034" y="377754"/>
                    <a:pt x="11047614" y="0"/>
                  </a:cubicBezTo>
                  <a:cubicBezTo>
                    <a:pt x="11112746" y="24382"/>
                    <a:pt x="11145455" y="35131"/>
                    <a:pt x="11211298" y="52896"/>
                  </a:cubicBezTo>
                  <a:cubicBezTo>
                    <a:pt x="11144878" y="494138"/>
                    <a:pt x="10999227" y="1469866"/>
                    <a:pt x="10408002" y="1478416"/>
                  </a:cubicBezTo>
                  <a:cubicBezTo>
                    <a:pt x="9946041" y="1485100"/>
                    <a:pt x="9614522" y="1178496"/>
                    <a:pt x="9351175" y="856525"/>
                  </a:cubicBezTo>
                  <a:cubicBezTo>
                    <a:pt x="9007930" y="436845"/>
                    <a:pt x="8361302" y="1069373"/>
                    <a:pt x="8096934" y="1271985"/>
                  </a:cubicBezTo>
                  <a:cubicBezTo>
                    <a:pt x="7054009" y="2071305"/>
                    <a:pt x="5110035" y="3538263"/>
                    <a:pt x="3939356" y="2156489"/>
                  </a:cubicBezTo>
                  <a:cubicBezTo>
                    <a:pt x="3206366" y="1291304"/>
                    <a:pt x="2073015" y="425409"/>
                    <a:pt x="1098664" y="1520808"/>
                  </a:cubicBezTo>
                  <a:cubicBezTo>
                    <a:pt x="543147" y="2145386"/>
                    <a:pt x="316575" y="3041816"/>
                    <a:pt x="155778" y="3847088"/>
                  </a:cubicBezTo>
                  <a:close/>
                </a:path>
              </a:pathLst>
            </a:custGeom>
            <a:grpFill/>
            <a:ln w="22193" cap="flat">
              <a:noFill/>
              <a:prstDash val="solid"/>
              <a:miter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30" name="Forma Livre: Forma 20">
              <a:extLst>
                <a:ext uri="{FF2B5EF4-FFF2-40B4-BE49-F238E27FC236}">
                  <a16:creationId xmlns:a16="http://schemas.microsoft.com/office/drawing/2014/main" id="{693FB74A-BA21-39C4-DF00-CB24EDDCCAB0}"/>
                </a:ext>
              </a:extLst>
            </p:cNvPr>
            <p:cNvSpPr/>
            <p:nvPr/>
          </p:nvSpPr>
          <p:spPr>
            <a:xfrm flipV="1">
              <a:off x="7466016" y="-1323756"/>
              <a:ext cx="11211297" cy="3951524"/>
            </a:xfrm>
            <a:custGeom>
              <a:avLst/>
              <a:gdLst>
                <a:gd name="csX0" fmla="*/ 149871 w 11211297"/>
                <a:gd name="csY0" fmla="*/ 3951525 h 3951524"/>
                <a:gd name="csX1" fmla="*/ 0 w 11211297"/>
                <a:gd name="csY1" fmla="*/ 3921258 h 3951524"/>
                <a:gd name="csX2" fmla="*/ 1229171 w 11211297"/>
                <a:gd name="csY2" fmla="*/ 1456098 h 3951524"/>
                <a:gd name="csX3" fmla="*/ 4336873 w 11211297"/>
                <a:gd name="csY3" fmla="*/ 2022185 h 3951524"/>
                <a:gd name="csX4" fmla="*/ 8244207 w 11211297"/>
                <a:gd name="csY4" fmla="*/ 1102106 h 3951524"/>
                <a:gd name="csX5" fmla="*/ 9412576 w 11211297"/>
                <a:gd name="csY5" fmla="*/ 793414 h 3951524"/>
                <a:gd name="csX6" fmla="*/ 10339228 w 11211297"/>
                <a:gd name="csY6" fmla="*/ 1383905 h 3951524"/>
                <a:gd name="csX7" fmla="*/ 11046592 w 11211297"/>
                <a:gd name="csY7" fmla="*/ 0 h 3951524"/>
                <a:gd name="csX8" fmla="*/ 11211297 w 11211297"/>
                <a:gd name="csY8" fmla="*/ 47922 h 3951524"/>
                <a:gd name="csX9" fmla="*/ 10408980 w 11211297"/>
                <a:gd name="csY9" fmla="*/ 1592202 h 3951524"/>
                <a:gd name="csX10" fmla="*/ 9364544 w 11211297"/>
                <a:gd name="csY10" fmla="*/ 938600 h 3951524"/>
                <a:gd name="csX11" fmla="*/ 8318510 w 11211297"/>
                <a:gd name="csY11" fmla="*/ 1238942 h 3951524"/>
                <a:gd name="csX12" fmla="*/ 4170147 w 11211297"/>
                <a:gd name="csY12" fmla="*/ 2185624 h 3951524"/>
                <a:gd name="csX13" fmla="*/ 1234989 w 11211297"/>
                <a:gd name="csY13" fmla="*/ 1591624 h 3951524"/>
                <a:gd name="csX14" fmla="*/ 149871 w 11211297"/>
                <a:gd name="csY14" fmla="*/ 3951525 h 3951524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</a:cxnLst>
              <a:rect l="l" t="t" r="r" b="b"/>
              <a:pathLst>
                <a:path w="11211297" h="3951524">
                  <a:moveTo>
                    <a:pt x="149871" y="3951525"/>
                  </a:moveTo>
                  <a:cubicBezTo>
                    <a:pt x="93578" y="3939711"/>
                    <a:pt x="63844" y="3933737"/>
                    <a:pt x="0" y="3921258"/>
                  </a:cubicBezTo>
                  <a:cubicBezTo>
                    <a:pt x="200702" y="3028270"/>
                    <a:pt x="605459" y="2129220"/>
                    <a:pt x="1229171" y="1456098"/>
                  </a:cubicBezTo>
                  <a:cubicBezTo>
                    <a:pt x="2257440" y="346376"/>
                    <a:pt x="3507796" y="1107857"/>
                    <a:pt x="4336873" y="2022185"/>
                  </a:cubicBezTo>
                  <a:cubicBezTo>
                    <a:pt x="5486434" y="3289951"/>
                    <a:pt x="7269766" y="1956831"/>
                    <a:pt x="8244207" y="1102106"/>
                  </a:cubicBezTo>
                  <a:cubicBezTo>
                    <a:pt x="8560427" y="824747"/>
                    <a:pt x="9012172" y="357457"/>
                    <a:pt x="9412576" y="793414"/>
                  </a:cubicBezTo>
                  <a:cubicBezTo>
                    <a:pt x="9626935" y="1026826"/>
                    <a:pt x="9983193" y="1439910"/>
                    <a:pt x="10339228" y="1383905"/>
                  </a:cubicBezTo>
                  <a:cubicBezTo>
                    <a:pt x="10813093" y="1309381"/>
                    <a:pt x="10972423" y="409864"/>
                    <a:pt x="11046592" y="0"/>
                  </a:cubicBezTo>
                  <a:cubicBezTo>
                    <a:pt x="11112234" y="22229"/>
                    <a:pt x="11145189" y="31977"/>
                    <a:pt x="11211297" y="47922"/>
                  </a:cubicBezTo>
                  <a:cubicBezTo>
                    <a:pt x="11133664" y="503775"/>
                    <a:pt x="10954524" y="1528913"/>
                    <a:pt x="10408980" y="1592202"/>
                  </a:cubicBezTo>
                  <a:cubicBezTo>
                    <a:pt x="10004378" y="1639146"/>
                    <a:pt x="9616076" y="1201191"/>
                    <a:pt x="9364544" y="938600"/>
                  </a:cubicBezTo>
                  <a:cubicBezTo>
                    <a:pt x="9025118" y="584251"/>
                    <a:pt x="8585187" y="1021896"/>
                    <a:pt x="8318510" y="1238942"/>
                  </a:cubicBezTo>
                  <a:cubicBezTo>
                    <a:pt x="7277006" y="2086584"/>
                    <a:pt x="5355882" y="3566332"/>
                    <a:pt x="4170147" y="2185624"/>
                  </a:cubicBezTo>
                  <a:cubicBezTo>
                    <a:pt x="3406179" y="1296012"/>
                    <a:pt x="2232746" y="533776"/>
                    <a:pt x="1234989" y="1591624"/>
                  </a:cubicBezTo>
                  <a:cubicBezTo>
                    <a:pt x="631573" y="2231481"/>
                    <a:pt x="310668" y="3096665"/>
                    <a:pt x="149871" y="3951525"/>
                  </a:cubicBezTo>
                  <a:close/>
                </a:path>
              </a:pathLst>
            </a:custGeom>
            <a:grpFill/>
            <a:ln w="22193" cap="flat">
              <a:noFill/>
              <a:prstDash val="solid"/>
              <a:miter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31" name="Forma Livre: Forma 21">
              <a:extLst>
                <a:ext uri="{FF2B5EF4-FFF2-40B4-BE49-F238E27FC236}">
                  <a16:creationId xmlns:a16="http://schemas.microsoft.com/office/drawing/2014/main" id="{DA925200-4BC5-4DBF-611E-7152A5E39C69}"/>
                </a:ext>
              </a:extLst>
            </p:cNvPr>
            <p:cNvSpPr/>
            <p:nvPr/>
          </p:nvSpPr>
          <p:spPr>
            <a:xfrm flipV="1">
              <a:off x="7466038" y="-987262"/>
              <a:ext cx="11211298" cy="3994494"/>
            </a:xfrm>
            <a:custGeom>
              <a:avLst/>
              <a:gdLst>
                <a:gd name="csX0" fmla="*/ 146740 w 11211298"/>
                <a:gd name="csY0" fmla="*/ 3994494 h 3994494"/>
                <a:gd name="csX1" fmla="*/ 0 w 11211298"/>
                <a:gd name="csY1" fmla="*/ 3967047 h 3994494"/>
                <a:gd name="csX2" fmla="*/ 1284043 w 11211298"/>
                <a:gd name="csY2" fmla="*/ 1486188 h 3994494"/>
                <a:gd name="csX3" fmla="*/ 4490897 w 11211298"/>
                <a:gd name="csY3" fmla="*/ 2009683 h 3994494"/>
                <a:gd name="csX4" fmla="*/ 6598399 w 11211298"/>
                <a:gd name="csY4" fmla="*/ 2319551 h 3994494"/>
                <a:gd name="csX5" fmla="*/ 8230417 w 11211298"/>
                <a:gd name="csY5" fmla="*/ 1121159 h 3994494"/>
                <a:gd name="csX6" fmla="*/ 9365898 w 11211298"/>
                <a:gd name="csY6" fmla="*/ 756951 h 3994494"/>
                <a:gd name="csX7" fmla="*/ 10324262 w 11211298"/>
                <a:gd name="csY7" fmla="*/ 1334407 h 3994494"/>
                <a:gd name="csX8" fmla="*/ 11047658 w 11211298"/>
                <a:gd name="csY8" fmla="*/ 0 h 3994494"/>
                <a:gd name="csX9" fmla="*/ 11211298 w 11211298"/>
                <a:gd name="csY9" fmla="*/ 40660 h 3994494"/>
                <a:gd name="csX10" fmla="*/ 10400230 w 11211298"/>
                <a:gd name="csY10" fmla="*/ 1564843 h 3994494"/>
                <a:gd name="csX11" fmla="*/ 9325505 w 11211298"/>
                <a:gd name="csY11" fmla="*/ 921167 h 3994494"/>
                <a:gd name="csX12" fmla="*/ 8356239 w 11211298"/>
                <a:gd name="csY12" fmla="*/ 1248157 h 3994494"/>
                <a:gd name="csX13" fmla="*/ 4362677 w 11211298"/>
                <a:gd name="csY13" fmla="*/ 2161775 h 3994494"/>
                <a:gd name="csX14" fmla="*/ 1326368 w 11211298"/>
                <a:gd name="csY14" fmla="*/ 1611388 h 3994494"/>
                <a:gd name="csX15" fmla="*/ 146740 w 11211298"/>
                <a:gd name="csY15" fmla="*/ 3994494 h 3994494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</a:cxnLst>
              <a:rect l="l" t="t" r="r" b="b"/>
              <a:pathLst>
                <a:path w="11211298" h="3994494">
                  <a:moveTo>
                    <a:pt x="146740" y="3994494"/>
                  </a:moveTo>
                  <a:cubicBezTo>
                    <a:pt x="92490" y="3984501"/>
                    <a:pt x="63399" y="3979172"/>
                    <a:pt x="0" y="3967047"/>
                  </a:cubicBezTo>
                  <a:cubicBezTo>
                    <a:pt x="201745" y="3054207"/>
                    <a:pt x="678162" y="2184803"/>
                    <a:pt x="1284043" y="1486188"/>
                  </a:cubicBezTo>
                  <a:cubicBezTo>
                    <a:pt x="2231303" y="393964"/>
                    <a:pt x="3646408" y="1260016"/>
                    <a:pt x="4490897" y="2009683"/>
                  </a:cubicBezTo>
                  <a:cubicBezTo>
                    <a:pt x="5153204" y="2597643"/>
                    <a:pt x="5779603" y="2681139"/>
                    <a:pt x="6598399" y="2319551"/>
                  </a:cubicBezTo>
                  <a:cubicBezTo>
                    <a:pt x="7222600" y="2043903"/>
                    <a:pt x="7767657" y="1616718"/>
                    <a:pt x="8230417" y="1121159"/>
                  </a:cubicBezTo>
                  <a:cubicBezTo>
                    <a:pt x="8596800" y="728815"/>
                    <a:pt x="8916929" y="367517"/>
                    <a:pt x="9365898" y="756951"/>
                  </a:cubicBezTo>
                  <a:cubicBezTo>
                    <a:pt x="9599932" y="959962"/>
                    <a:pt x="9964784" y="1427474"/>
                    <a:pt x="10324262" y="1334407"/>
                  </a:cubicBezTo>
                  <a:cubicBezTo>
                    <a:pt x="10771988" y="1218490"/>
                    <a:pt x="10949928" y="415127"/>
                    <a:pt x="11047658" y="0"/>
                  </a:cubicBezTo>
                  <a:cubicBezTo>
                    <a:pt x="11112990" y="19209"/>
                    <a:pt x="11145699" y="27469"/>
                    <a:pt x="11211298" y="40660"/>
                  </a:cubicBezTo>
                  <a:cubicBezTo>
                    <a:pt x="11112746" y="510437"/>
                    <a:pt x="10918684" y="1432870"/>
                    <a:pt x="10400230" y="1564843"/>
                  </a:cubicBezTo>
                  <a:cubicBezTo>
                    <a:pt x="9994562" y="1668103"/>
                    <a:pt x="9567088" y="1176008"/>
                    <a:pt x="9325505" y="921167"/>
                  </a:cubicBezTo>
                  <a:cubicBezTo>
                    <a:pt x="8983503" y="560424"/>
                    <a:pt x="8597844" y="1011947"/>
                    <a:pt x="8356239" y="1248157"/>
                  </a:cubicBezTo>
                  <a:cubicBezTo>
                    <a:pt x="7345312" y="2236366"/>
                    <a:pt x="5580989" y="3401316"/>
                    <a:pt x="4362677" y="2161775"/>
                  </a:cubicBezTo>
                  <a:cubicBezTo>
                    <a:pt x="3566820" y="1352039"/>
                    <a:pt x="2288951" y="571394"/>
                    <a:pt x="1326368" y="1611388"/>
                  </a:cubicBezTo>
                  <a:cubicBezTo>
                    <a:pt x="715003" y="2271896"/>
                    <a:pt x="318241" y="3113387"/>
                    <a:pt x="146740" y="3994494"/>
                  </a:cubicBezTo>
                  <a:close/>
                </a:path>
              </a:pathLst>
            </a:custGeom>
            <a:grpFill/>
            <a:ln w="22193" cap="flat">
              <a:noFill/>
              <a:prstDash val="solid"/>
              <a:miter/>
            </a:ln>
          </p:spPr>
          <p:txBody>
            <a:bodyPr/>
            <a:lstStyle/>
            <a:p>
              <a:endParaRPr lang="pt-BR"/>
            </a:p>
          </p:txBody>
        </p:sp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27050" y="519459"/>
            <a:ext cx="6489700" cy="74122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 spc="-20" dirty="0">
                <a:solidFill>
                  <a:srgbClr val="97001C"/>
                </a:solidFill>
                <a:latin typeface="Plus Jakarta Sans" pitchFamily="2" charset="77"/>
                <a:cs typeface="Plus Jakarta Sans" pitchFamily="2" charset="77"/>
              </a:rPr>
              <a:t>ÚLTIMA</a:t>
            </a:r>
            <a:r>
              <a:rPr sz="900" b="1" spc="5" dirty="0">
                <a:solidFill>
                  <a:srgbClr val="97001C"/>
                </a:solidFill>
                <a:latin typeface="Plus Jakarta Sans" pitchFamily="2" charset="77"/>
                <a:cs typeface="Plus Jakarta Sans" pitchFamily="2" charset="77"/>
              </a:rPr>
              <a:t> </a:t>
            </a:r>
            <a:r>
              <a:rPr sz="900" b="1" spc="-10" dirty="0">
                <a:solidFill>
                  <a:srgbClr val="97001C"/>
                </a:solidFill>
                <a:latin typeface="Plus Jakarta Sans" pitchFamily="2" charset="77"/>
                <a:cs typeface="Plus Jakarta Sans" pitchFamily="2" charset="77"/>
              </a:rPr>
              <a:t>PÁGINA</a:t>
            </a:r>
            <a:endParaRPr sz="900" dirty="0">
              <a:solidFill>
                <a:srgbClr val="97001C"/>
              </a:solidFill>
              <a:latin typeface="Plus Jakarta Sans" pitchFamily="2" charset="77"/>
              <a:cs typeface="Plus Jakarta Sans" pitchFamily="2" charset="77"/>
            </a:endParaRPr>
          </a:p>
          <a:p>
            <a:pPr>
              <a:lnSpc>
                <a:spcPct val="100000"/>
              </a:lnSpc>
              <a:spcBef>
                <a:spcPts val="140"/>
              </a:spcBef>
            </a:pPr>
            <a:endParaRPr sz="900" dirty="0">
              <a:latin typeface="Plus Jakarta Sans" pitchFamily="2" charset="77"/>
              <a:cs typeface="Plus Jakarta Sans" pitchFamily="2" charset="77"/>
            </a:endParaRPr>
          </a:p>
          <a:p>
            <a:pPr marL="12700">
              <a:lnSpc>
                <a:spcPct val="100000"/>
              </a:lnSpc>
            </a:pPr>
            <a:r>
              <a:rPr sz="1300" b="1" dirty="0">
                <a:solidFill>
                  <a:srgbClr val="1B2937"/>
                </a:solidFill>
                <a:latin typeface="Plus Jakarta Sans" pitchFamily="2" charset="77"/>
                <a:cs typeface="Plus Jakarta Sans" pitchFamily="2" charset="77"/>
              </a:rPr>
              <a:t>Meu</a:t>
            </a:r>
            <a:r>
              <a:rPr sz="1300" b="1" spc="-25" dirty="0">
                <a:solidFill>
                  <a:srgbClr val="1B2937"/>
                </a:solidFill>
                <a:latin typeface="Plus Jakarta Sans" pitchFamily="2" charset="77"/>
                <a:cs typeface="Plus Jakarta Sans" pitchFamily="2" charset="77"/>
              </a:rPr>
              <a:t> </a:t>
            </a:r>
            <a:r>
              <a:rPr sz="1300" b="1" spc="-10" dirty="0">
                <a:solidFill>
                  <a:srgbClr val="1B2937"/>
                </a:solidFill>
                <a:latin typeface="Plus Jakarta Sans" pitchFamily="2" charset="77"/>
                <a:cs typeface="Plus Jakarta Sans" pitchFamily="2" charset="77"/>
              </a:rPr>
              <a:t>compromisso</a:t>
            </a:r>
            <a:endParaRPr sz="1300" dirty="0">
              <a:latin typeface="Plus Jakarta Sans" pitchFamily="2" charset="77"/>
              <a:cs typeface="Plus Jakarta Sans" pitchFamily="2" charset="77"/>
            </a:endParaRPr>
          </a:p>
          <a:p>
            <a:pPr marL="12700">
              <a:lnSpc>
                <a:spcPct val="100000"/>
              </a:lnSpc>
              <a:spcBef>
                <a:spcPts val="555"/>
              </a:spcBef>
            </a:pPr>
            <a:r>
              <a:rPr sz="1050" dirty="0">
                <a:solidFill>
                  <a:srgbClr val="212121"/>
                </a:solidFill>
                <a:latin typeface="Plus Jakarta Sans" pitchFamily="2" charset="77"/>
                <a:cs typeface="Plus Jakarta Sans" pitchFamily="2" charset="77"/>
              </a:rPr>
              <a:t>Escolha</a:t>
            </a:r>
            <a:r>
              <a:rPr sz="1050" spc="-5" dirty="0">
                <a:solidFill>
                  <a:srgbClr val="212121"/>
                </a:solidFill>
                <a:latin typeface="Plus Jakarta Sans" pitchFamily="2" charset="77"/>
                <a:cs typeface="Plus Jakarta Sans" pitchFamily="2" charset="77"/>
              </a:rPr>
              <a:t> </a:t>
            </a:r>
            <a:r>
              <a:rPr sz="1050" dirty="0">
                <a:solidFill>
                  <a:srgbClr val="212121"/>
                </a:solidFill>
                <a:latin typeface="Plus Jakarta Sans" pitchFamily="2" charset="77"/>
                <a:cs typeface="Plus Jakarta Sans" pitchFamily="2" charset="77"/>
              </a:rPr>
              <a:t>1 das</a:t>
            </a:r>
            <a:r>
              <a:rPr sz="1050" spc="-5" dirty="0">
                <a:solidFill>
                  <a:srgbClr val="212121"/>
                </a:solidFill>
                <a:latin typeface="Plus Jakarta Sans" pitchFamily="2" charset="77"/>
                <a:cs typeface="Plus Jakarta Sans" pitchFamily="2" charset="77"/>
              </a:rPr>
              <a:t> </a:t>
            </a:r>
            <a:r>
              <a:rPr sz="1050" dirty="0">
                <a:solidFill>
                  <a:srgbClr val="212121"/>
                </a:solidFill>
                <a:latin typeface="Plus Jakarta Sans" pitchFamily="2" charset="77"/>
                <a:cs typeface="Plus Jakarta Sans" pitchFamily="2" charset="77"/>
              </a:rPr>
              <a:t>4 dimensões</a:t>
            </a:r>
            <a:r>
              <a:rPr sz="1050" spc="-5" dirty="0">
                <a:solidFill>
                  <a:srgbClr val="212121"/>
                </a:solidFill>
                <a:latin typeface="Plus Jakarta Sans" pitchFamily="2" charset="77"/>
                <a:cs typeface="Plus Jakarta Sans" pitchFamily="2" charset="77"/>
              </a:rPr>
              <a:t> </a:t>
            </a:r>
            <a:r>
              <a:rPr sz="1050" dirty="0">
                <a:solidFill>
                  <a:srgbClr val="212121"/>
                </a:solidFill>
                <a:latin typeface="Plus Jakarta Sans" pitchFamily="2" charset="77"/>
                <a:cs typeface="Plus Jakarta Sans" pitchFamily="2" charset="77"/>
              </a:rPr>
              <a:t>e uma</a:t>
            </a:r>
            <a:r>
              <a:rPr sz="1050" spc="-5" dirty="0">
                <a:solidFill>
                  <a:srgbClr val="212121"/>
                </a:solidFill>
                <a:latin typeface="Plus Jakarta Sans" pitchFamily="2" charset="77"/>
                <a:cs typeface="Plus Jakarta Sans" pitchFamily="2" charset="77"/>
              </a:rPr>
              <a:t> </a:t>
            </a:r>
            <a:r>
              <a:rPr sz="1050" dirty="0">
                <a:solidFill>
                  <a:srgbClr val="212121"/>
                </a:solidFill>
                <a:latin typeface="Plus Jakarta Sans" pitchFamily="2" charset="77"/>
                <a:cs typeface="Plus Jakarta Sans" pitchFamily="2" charset="77"/>
              </a:rPr>
              <a:t>ação concreta</a:t>
            </a:r>
            <a:r>
              <a:rPr sz="1050" spc="-5" dirty="0">
                <a:solidFill>
                  <a:srgbClr val="212121"/>
                </a:solidFill>
                <a:latin typeface="Plus Jakarta Sans" pitchFamily="2" charset="77"/>
                <a:cs typeface="Plus Jakarta Sans" pitchFamily="2" charset="77"/>
              </a:rPr>
              <a:t> </a:t>
            </a:r>
            <a:r>
              <a:rPr sz="1050" dirty="0">
                <a:solidFill>
                  <a:srgbClr val="212121"/>
                </a:solidFill>
                <a:latin typeface="Plus Jakarta Sans" pitchFamily="2" charset="77"/>
                <a:cs typeface="Plus Jakarta Sans" pitchFamily="2" charset="77"/>
              </a:rPr>
              <a:t>que você vai</a:t>
            </a:r>
            <a:r>
              <a:rPr sz="1050" spc="-5" dirty="0">
                <a:solidFill>
                  <a:srgbClr val="212121"/>
                </a:solidFill>
                <a:latin typeface="Plus Jakarta Sans" pitchFamily="2" charset="77"/>
                <a:cs typeface="Plus Jakarta Sans" pitchFamily="2" charset="77"/>
              </a:rPr>
              <a:t> </a:t>
            </a:r>
            <a:r>
              <a:rPr sz="1050" dirty="0">
                <a:solidFill>
                  <a:srgbClr val="212121"/>
                </a:solidFill>
                <a:latin typeface="Plus Jakarta Sans" pitchFamily="2" charset="77"/>
                <a:cs typeface="Plus Jakarta Sans" pitchFamily="2" charset="77"/>
              </a:rPr>
              <a:t>praticar essa</a:t>
            </a:r>
            <a:r>
              <a:rPr sz="1050" spc="-5" dirty="0">
                <a:solidFill>
                  <a:srgbClr val="212121"/>
                </a:solidFill>
                <a:latin typeface="Plus Jakarta Sans" pitchFamily="2" charset="77"/>
                <a:cs typeface="Plus Jakarta Sans" pitchFamily="2" charset="77"/>
              </a:rPr>
              <a:t> </a:t>
            </a:r>
            <a:r>
              <a:rPr sz="1050" spc="-10" dirty="0">
                <a:solidFill>
                  <a:srgbClr val="212121"/>
                </a:solidFill>
                <a:latin typeface="Plus Jakarta Sans" pitchFamily="2" charset="77"/>
                <a:cs typeface="Plus Jakarta Sans" pitchFamily="2" charset="77"/>
              </a:rPr>
              <a:t>semana.</a:t>
            </a:r>
            <a:endParaRPr sz="1050" dirty="0">
              <a:latin typeface="Plus Jakarta Sans" pitchFamily="2" charset="77"/>
              <a:cs typeface="Plus Jakarta Sans" pitchFamily="2" charset="77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27050" y="2354642"/>
            <a:ext cx="6489700" cy="689932"/>
          </a:xfrm>
          <a:prstGeom prst="rect">
            <a:avLst/>
          </a:prstGeom>
        </p:spPr>
        <p:txBody>
          <a:bodyPr vert="horz" wrap="square" lIns="0" tIns="787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20"/>
              </a:spcBef>
            </a:pPr>
            <a:r>
              <a:rPr sz="1000" b="1" dirty="0">
                <a:solidFill>
                  <a:srgbClr val="212121"/>
                </a:solidFill>
                <a:latin typeface="Plus Jakarta Sans" pitchFamily="2" charset="77"/>
                <a:cs typeface="Plus Jakarta Sans" pitchFamily="2" charset="77"/>
              </a:rPr>
              <a:t>Dimensão</a:t>
            </a:r>
            <a:r>
              <a:rPr sz="1000" b="1" spc="-45" dirty="0">
                <a:solidFill>
                  <a:srgbClr val="212121"/>
                </a:solidFill>
                <a:latin typeface="Plus Jakarta Sans" pitchFamily="2" charset="77"/>
                <a:cs typeface="Plus Jakarta Sans" pitchFamily="2" charset="77"/>
              </a:rPr>
              <a:t> </a:t>
            </a:r>
            <a:r>
              <a:rPr sz="1000" b="1" dirty="0">
                <a:solidFill>
                  <a:srgbClr val="212121"/>
                </a:solidFill>
                <a:latin typeface="Plus Jakarta Sans" pitchFamily="2" charset="77"/>
                <a:cs typeface="Plus Jakarta Sans" pitchFamily="2" charset="77"/>
              </a:rPr>
              <a:t>escolhida</a:t>
            </a:r>
            <a:r>
              <a:rPr sz="1000" b="1" spc="-35" dirty="0">
                <a:solidFill>
                  <a:srgbClr val="212121"/>
                </a:solidFill>
                <a:latin typeface="Plus Jakarta Sans" pitchFamily="2" charset="77"/>
                <a:cs typeface="Plus Jakarta Sans" pitchFamily="2" charset="77"/>
              </a:rPr>
              <a:t> </a:t>
            </a:r>
            <a:r>
              <a:rPr sz="1000" b="1" spc="-10" dirty="0">
                <a:solidFill>
                  <a:srgbClr val="212121"/>
                </a:solidFill>
                <a:latin typeface="Plus Jakarta Sans" pitchFamily="2" charset="77"/>
                <a:cs typeface="Plus Jakarta Sans" pitchFamily="2" charset="77"/>
              </a:rPr>
              <a:t>(marque</a:t>
            </a:r>
            <a:r>
              <a:rPr sz="1000" b="1" spc="-35" dirty="0">
                <a:solidFill>
                  <a:srgbClr val="212121"/>
                </a:solidFill>
                <a:latin typeface="Plus Jakarta Sans" pitchFamily="2" charset="77"/>
                <a:cs typeface="Plus Jakarta Sans" pitchFamily="2" charset="77"/>
              </a:rPr>
              <a:t> </a:t>
            </a:r>
            <a:r>
              <a:rPr sz="1000" b="1" spc="-25" dirty="0">
                <a:solidFill>
                  <a:srgbClr val="212121"/>
                </a:solidFill>
                <a:latin typeface="Plus Jakarta Sans" pitchFamily="2" charset="77"/>
                <a:cs typeface="Plus Jakarta Sans" pitchFamily="2" charset="77"/>
              </a:rPr>
              <a:t>1):</a:t>
            </a:r>
            <a:endParaRPr lang="pt-BR" sz="1000" b="1" spc="-25" dirty="0">
              <a:solidFill>
                <a:srgbClr val="212121"/>
              </a:solidFill>
              <a:latin typeface="Plus Jakarta Sans" pitchFamily="2" charset="77"/>
              <a:cs typeface="Plus Jakarta Sans" pitchFamily="2" charset="77"/>
            </a:endParaRPr>
          </a:p>
          <a:p>
            <a:pPr marL="12700">
              <a:lnSpc>
                <a:spcPct val="100000"/>
              </a:lnSpc>
              <a:spcBef>
                <a:spcPts val="620"/>
              </a:spcBef>
            </a:pPr>
            <a:endParaRPr sz="1000" dirty="0">
              <a:latin typeface="Plus Jakarta Sans" pitchFamily="2" charset="77"/>
              <a:cs typeface="Plus Jakarta Sans" pitchFamily="2" charset="77"/>
            </a:endParaRPr>
          </a:p>
          <a:p>
            <a:pPr marL="179070" indent="-166370">
              <a:lnSpc>
                <a:spcPct val="100000"/>
              </a:lnSpc>
              <a:spcBef>
                <a:spcPts val="545"/>
              </a:spcBef>
              <a:buFont typeface="SimSun-ExtB"/>
              <a:buChar char="☐"/>
              <a:tabLst>
                <a:tab pos="179070" algn="l"/>
                <a:tab pos="852805" algn="l"/>
                <a:tab pos="1938020" algn="l"/>
                <a:tab pos="2749550" algn="l"/>
              </a:tabLst>
            </a:pPr>
            <a:r>
              <a:rPr sz="1050" spc="-10" dirty="0" err="1">
                <a:latin typeface="Plus Jakarta Sans" pitchFamily="2" charset="77"/>
                <a:cs typeface="Plus Jakarta Sans" pitchFamily="2" charset="77"/>
              </a:rPr>
              <a:t>Conexão</a:t>
            </a:r>
            <a:r>
              <a:rPr lang="pt-BR" sz="1050" spc="-10" dirty="0">
                <a:latin typeface="Plus Jakarta Sans" pitchFamily="2" charset="77"/>
                <a:cs typeface="Plus Jakarta Sans" pitchFamily="2" charset="77"/>
              </a:rPr>
              <a:t>.      </a:t>
            </a:r>
            <a:r>
              <a:rPr sz="1050" dirty="0">
                <a:latin typeface="Plus Jakarta Sans" pitchFamily="2" charset="77"/>
                <a:cs typeface="Plus Jakarta Sans" pitchFamily="2" charset="77"/>
              </a:rPr>
              <a:t>	☐</a:t>
            </a:r>
            <a:r>
              <a:rPr lang="pt-BR" sz="1050" dirty="0">
                <a:latin typeface="Plus Jakarta Sans" pitchFamily="2" charset="77"/>
                <a:cs typeface="Plus Jakarta Sans" pitchFamily="2" charset="77"/>
              </a:rPr>
              <a:t> </a:t>
            </a:r>
            <a:r>
              <a:rPr sz="1050" spc="-275" dirty="0">
                <a:latin typeface="Plus Jakarta Sans" pitchFamily="2" charset="77"/>
                <a:cs typeface="Plus Jakarta Sans" pitchFamily="2" charset="77"/>
              </a:rPr>
              <a:t> </a:t>
            </a:r>
            <a:r>
              <a:rPr lang="pt-BR" sz="1050" spc="-275" dirty="0">
                <a:latin typeface="Plus Jakarta Sans" pitchFamily="2" charset="77"/>
                <a:cs typeface="Plus Jakarta Sans" pitchFamily="2" charset="77"/>
              </a:rPr>
              <a:t>    </a:t>
            </a:r>
            <a:r>
              <a:rPr sz="1050" spc="-10" dirty="0" err="1">
                <a:latin typeface="Plus Jakarta Sans" pitchFamily="2" charset="77"/>
                <a:cs typeface="Plus Jakarta Sans" pitchFamily="2" charset="77"/>
              </a:rPr>
              <a:t>Profundidade</a:t>
            </a:r>
            <a:r>
              <a:rPr sz="1050" dirty="0">
                <a:latin typeface="Plus Jakarta Sans" pitchFamily="2" charset="77"/>
                <a:cs typeface="Plus Jakarta Sans" pitchFamily="2" charset="77"/>
              </a:rPr>
              <a:t>	</a:t>
            </a:r>
            <a:r>
              <a:rPr lang="pt-BR" sz="1050" dirty="0">
                <a:latin typeface="Plus Jakarta Sans" pitchFamily="2" charset="77"/>
                <a:cs typeface="Plus Jakarta Sans" pitchFamily="2" charset="77"/>
              </a:rPr>
              <a:t>        </a:t>
            </a:r>
            <a:r>
              <a:rPr sz="1050" dirty="0">
                <a:latin typeface="Plus Jakarta Sans" pitchFamily="2" charset="77"/>
                <a:cs typeface="Plus Jakarta Sans" pitchFamily="2" charset="77"/>
              </a:rPr>
              <a:t>☐</a:t>
            </a:r>
            <a:r>
              <a:rPr lang="pt-BR" sz="1050" dirty="0">
                <a:latin typeface="Plus Jakarta Sans" pitchFamily="2" charset="77"/>
                <a:cs typeface="Plus Jakarta Sans" pitchFamily="2" charset="77"/>
              </a:rPr>
              <a:t> </a:t>
            </a:r>
            <a:r>
              <a:rPr sz="1050" spc="-275" dirty="0">
                <a:latin typeface="Plus Jakarta Sans" pitchFamily="2" charset="77"/>
                <a:cs typeface="Plus Jakarta Sans" pitchFamily="2" charset="77"/>
              </a:rPr>
              <a:t> </a:t>
            </a:r>
            <a:r>
              <a:rPr lang="pt-BR" sz="1050" spc="-275" dirty="0">
                <a:latin typeface="Plus Jakarta Sans" pitchFamily="2" charset="77"/>
                <a:cs typeface="Plus Jakarta Sans" pitchFamily="2" charset="77"/>
              </a:rPr>
              <a:t>    </a:t>
            </a:r>
            <a:r>
              <a:rPr sz="1050" spc="-10" dirty="0" err="1">
                <a:latin typeface="Plus Jakarta Sans" pitchFamily="2" charset="77"/>
                <a:cs typeface="Plus Jakarta Sans" pitchFamily="2" charset="77"/>
              </a:rPr>
              <a:t>Empatia</a:t>
            </a:r>
            <a:r>
              <a:rPr sz="1050" dirty="0">
                <a:latin typeface="Plus Jakarta Sans" pitchFamily="2" charset="77"/>
                <a:cs typeface="Plus Jakarta Sans" pitchFamily="2" charset="77"/>
              </a:rPr>
              <a:t>	</a:t>
            </a:r>
            <a:r>
              <a:rPr lang="pt-BR" sz="1050" dirty="0">
                <a:latin typeface="Plus Jakarta Sans" pitchFamily="2" charset="77"/>
                <a:cs typeface="Plus Jakarta Sans" pitchFamily="2" charset="77"/>
              </a:rPr>
              <a:t>                                       </a:t>
            </a:r>
            <a:r>
              <a:rPr sz="1050" dirty="0">
                <a:latin typeface="Plus Jakarta Sans" pitchFamily="2" charset="77"/>
                <a:cs typeface="Plus Jakarta Sans" pitchFamily="2" charset="77"/>
              </a:rPr>
              <a:t>☐</a:t>
            </a:r>
            <a:r>
              <a:rPr lang="pt-BR" sz="1050" dirty="0">
                <a:latin typeface="Plus Jakarta Sans" pitchFamily="2" charset="77"/>
                <a:cs typeface="Plus Jakarta Sans" pitchFamily="2" charset="77"/>
              </a:rPr>
              <a:t> </a:t>
            </a:r>
            <a:r>
              <a:rPr sz="1050" spc="-10" dirty="0" err="1">
                <a:latin typeface="Plus Jakarta Sans" pitchFamily="2" charset="77"/>
                <a:cs typeface="Plus Jakarta Sans" pitchFamily="2" charset="77"/>
              </a:rPr>
              <a:t>Comunicação</a:t>
            </a:r>
            <a:endParaRPr sz="1050" dirty="0">
              <a:latin typeface="Plus Jakarta Sans" pitchFamily="2" charset="77"/>
              <a:cs typeface="Plus Jakarta Sans" pitchFamily="2" charset="77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511175" y="3596551"/>
            <a:ext cx="6477000" cy="1031051"/>
          </a:xfrm>
          <a:prstGeom prst="rect">
            <a:avLst/>
          </a:prstGeom>
          <a:ln w="12700">
            <a:solidFill>
              <a:srgbClr val="97001C"/>
            </a:solidFill>
          </a:ln>
        </p:spPr>
        <p:txBody>
          <a:bodyPr vert="horz" wrap="square" lIns="0" tIns="121920" rIns="0" bIns="0" rtlCol="0">
            <a:spAutoFit/>
          </a:bodyPr>
          <a:lstStyle/>
          <a:p>
            <a:pPr marL="142875">
              <a:lnSpc>
                <a:spcPct val="100000"/>
              </a:lnSpc>
              <a:spcBef>
                <a:spcPts val="960"/>
              </a:spcBef>
            </a:pPr>
            <a:r>
              <a:rPr sz="850" b="1" dirty="0">
                <a:solidFill>
                  <a:srgbClr val="97001C"/>
                </a:solidFill>
                <a:latin typeface="Plus Jakarta Sans" pitchFamily="2" charset="77"/>
                <a:cs typeface="Plus Jakarta Sans" pitchFamily="2" charset="77"/>
              </a:rPr>
              <a:t>MINHA</a:t>
            </a:r>
            <a:r>
              <a:rPr lang="pt-BR" sz="850" b="1" dirty="0">
                <a:solidFill>
                  <a:srgbClr val="97001C"/>
                </a:solidFill>
                <a:latin typeface="Plus Jakarta Sans" pitchFamily="2" charset="77"/>
                <a:cs typeface="Plus Jakarta Sans" pitchFamily="2" charset="77"/>
              </a:rPr>
              <a:t> </a:t>
            </a:r>
            <a:r>
              <a:rPr sz="850" b="1" spc="-30" dirty="0">
                <a:solidFill>
                  <a:srgbClr val="97001C"/>
                </a:solidFill>
                <a:latin typeface="Plus Jakarta Sans" pitchFamily="2" charset="77"/>
                <a:cs typeface="Plus Jakarta Sans" pitchFamily="2" charset="77"/>
              </a:rPr>
              <a:t> </a:t>
            </a:r>
            <a:r>
              <a:rPr sz="850" b="1" spc="-20" dirty="0">
                <a:solidFill>
                  <a:srgbClr val="97001C"/>
                </a:solidFill>
                <a:latin typeface="Plus Jakarta Sans" pitchFamily="2" charset="77"/>
                <a:cs typeface="Plus Jakarta Sans" pitchFamily="2" charset="77"/>
              </a:rPr>
              <a:t>AÇÃO</a:t>
            </a:r>
            <a:r>
              <a:rPr lang="pt-BR" sz="850" b="1" spc="-20" dirty="0">
                <a:solidFill>
                  <a:srgbClr val="97001C"/>
                </a:solidFill>
                <a:latin typeface="Plus Jakarta Sans" pitchFamily="2" charset="77"/>
                <a:cs typeface="Plus Jakarta Sans" pitchFamily="2" charset="77"/>
              </a:rPr>
              <a:t>:</a:t>
            </a:r>
          </a:p>
          <a:p>
            <a:pPr marL="142875">
              <a:lnSpc>
                <a:spcPct val="100000"/>
              </a:lnSpc>
              <a:spcBef>
                <a:spcPts val="960"/>
              </a:spcBef>
            </a:pPr>
            <a:endParaRPr lang="pt-BR" sz="850" b="1" spc="-20" dirty="0">
              <a:solidFill>
                <a:srgbClr val="97001C"/>
              </a:solidFill>
              <a:latin typeface="Plus Jakarta Sans" pitchFamily="2" charset="77"/>
              <a:cs typeface="Plus Jakarta Sans" pitchFamily="2" charset="77"/>
            </a:endParaRPr>
          </a:p>
          <a:p>
            <a:pPr marL="142875">
              <a:lnSpc>
                <a:spcPct val="100000"/>
              </a:lnSpc>
              <a:spcBef>
                <a:spcPts val="960"/>
              </a:spcBef>
            </a:pPr>
            <a:endParaRPr lang="pt-BR" sz="850" b="1" spc="-20" dirty="0">
              <a:solidFill>
                <a:srgbClr val="97001C"/>
              </a:solidFill>
              <a:latin typeface="Plus Jakarta Sans" pitchFamily="2" charset="77"/>
              <a:cs typeface="Plus Jakarta Sans" pitchFamily="2" charset="77"/>
            </a:endParaRPr>
          </a:p>
          <a:p>
            <a:pPr marL="142875">
              <a:lnSpc>
                <a:spcPct val="100000"/>
              </a:lnSpc>
              <a:spcBef>
                <a:spcPts val="960"/>
              </a:spcBef>
            </a:pPr>
            <a:endParaRPr lang="pt-BR" sz="850" b="1" spc="-20" dirty="0">
              <a:solidFill>
                <a:srgbClr val="FF8A3C"/>
              </a:solidFill>
              <a:latin typeface="Plus Jakarta Sans" pitchFamily="2" charset="77"/>
              <a:cs typeface="Plus Jakarta Sans" pitchFamily="2" charset="77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511175" y="4798545"/>
            <a:ext cx="6477000" cy="985526"/>
          </a:xfrm>
          <a:prstGeom prst="rect">
            <a:avLst/>
          </a:prstGeom>
          <a:ln w="12700">
            <a:solidFill>
              <a:srgbClr val="97001C"/>
            </a:solidFill>
          </a:ln>
        </p:spPr>
        <p:txBody>
          <a:bodyPr vert="horz" wrap="square" lIns="0" tIns="114935" rIns="0" bIns="0" rtlCol="0">
            <a:spAutoFit/>
          </a:bodyPr>
          <a:lstStyle/>
          <a:p>
            <a:pPr marL="142875">
              <a:lnSpc>
                <a:spcPct val="100000"/>
              </a:lnSpc>
              <a:spcBef>
                <a:spcPts val="905"/>
              </a:spcBef>
            </a:pPr>
            <a:r>
              <a:rPr sz="850" b="1" dirty="0">
                <a:solidFill>
                  <a:srgbClr val="97001C"/>
                </a:solidFill>
                <a:latin typeface="Plus Jakarta Sans" pitchFamily="2" charset="77"/>
                <a:cs typeface="Plus Jakarta Sans" pitchFamily="2" charset="77"/>
              </a:rPr>
              <a:t>O</a:t>
            </a:r>
            <a:r>
              <a:rPr sz="850" b="1" spc="-10" dirty="0">
                <a:solidFill>
                  <a:srgbClr val="97001C"/>
                </a:solidFill>
                <a:latin typeface="Plus Jakarta Sans" pitchFamily="2" charset="77"/>
                <a:cs typeface="Plus Jakarta Sans" pitchFamily="2" charset="77"/>
              </a:rPr>
              <a:t> </a:t>
            </a:r>
            <a:r>
              <a:rPr sz="850" b="1" dirty="0">
                <a:solidFill>
                  <a:srgbClr val="97001C"/>
                </a:solidFill>
                <a:latin typeface="Plus Jakarta Sans" pitchFamily="2" charset="77"/>
                <a:cs typeface="Plus Jakarta Sans" pitchFamily="2" charset="77"/>
              </a:rPr>
              <a:t>QUE</a:t>
            </a:r>
            <a:r>
              <a:rPr sz="850" b="1" spc="-5" dirty="0">
                <a:solidFill>
                  <a:srgbClr val="97001C"/>
                </a:solidFill>
                <a:latin typeface="Plus Jakarta Sans" pitchFamily="2" charset="77"/>
                <a:cs typeface="Plus Jakarta Sans" pitchFamily="2" charset="77"/>
              </a:rPr>
              <a:t> </a:t>
            </a:r>
            <a:r>
              <a:rPr sz="850" b="1" dirty="0">
                <a:solidFill>
                  <a:srgbClr val="97001C"/>
                </a:solidFill>
                <a:latin typeface="Plus Jakarta Sans" pitchFamily="2" charset="77"/>
                <a:cs typeface="Plus Jakarta Sans" pitchFamily="2" charset="77"/>
              </a:rPr>
              <a:t>MAIS</a:t>
            </a:r>
            <a:r>
              <a:rPr sz="850" b="1" spc="-10" dirty="0">
                <a:solidFill>
                  <a:srgbClr val="97001C"/>
                </a:solidFill>
                <a:latin typeface="Plus Jakarta Sans" pitchFamily="2" charset="77"/>
                <a:cs typeface="Plus Jakarta Sans" pitchFamily="2" charset="77"/>
              </a:rPr>
              <a:t> </a:t>
            </a:r>
            <a:r>
              <a:rPr sz="850" b="1" dirty="0">
                <a:solidFill>
                  <a:srgbClr val="97001C"/>
                </a:solidFill>
                <a:latin typeface="Plus Jakarta Sans" pitchFamily="2" charset="77"/>
                <a:cs typeface="Plus Jakarta Sans" pitchFamily="2" charset="77"/>
              </a:rPr>
              <a:t>ME</a:t>
            </a:r>
            <a:r>
              <a:rPr sz="850" b="1" spc="-5" dirty="0">
                <a:solidFill>
                  <a:srgbClr val="97001C"/>
                </a:solidFill>
                <a:latin typeface="Plus Jakarta Sans" pitchFamily="2" charset="77"/>
                <a:cs typeface="Plus Jakarta Sans" pitchFamily="2" charset="77"/>
              </a:rPr>
              <a:t> </a:t>
            </a:r>
            <a:r>
              <a:rPr sz="850" b="1" spc="-10" dirty="0">
                <a:solidFill>
                  <a:srgbClr val="97001C"/>
                </a:solidFill>
                <a:latin typeface="Plus Jakarta Sans" pitchFamily="2" charset="77"/>
                <a:cs typeface="Plus Jakarta Sans" pitchFamily="2" charset="77"/>
              </a:rPr>
              <a:t>“INCOMODOU” </a:t>
            </a:r>
            <a:r>
              <a:rPr sz="850" b="1" dirty="0">
                <a:solidFill>
                  <a:srgbClr val="97001C"/>
                </a:solidFill>
                <a:latin typeface="Plus Jakarta Sans" pitchFamily="2" charset="77"/>
                <a:cs typeface="Plus Jakarta Sans" pitchFamily="2" charset="77"/>
              </a:rPr>
              <a:t>NO</a:t>
            </a:r>
            <a:r>
              <a:rPr sz="850" b="1" spc="-5" dirty="0">
                <a:solidFill>
                  <a:srgbClr val="97001C"/>
                </a:solidFill>
                <a:latin typeface="Plus Jakarta Sans" pitchFamily="2" charset="77"/>
                <a:cs typeface="Plus Jakarta Sans" pitchFamily="2" charset="77"/>
              </a:rPr>
              <a:t> </a:t>
            </a:r>
            <a:r>
              <a:rPr sz="850" b="1" spc="-10" dirty="0">
                <a:solidFill>
                  <a:srgbClr val="97001C"/>
                </a:solidFill>
                <a:latin typeface="Plus Jakarta Sans" pitchFamily="2" charset="77"/>
                <a:cs typeface="Plus Jakarta Sans" pitchFamily="2" charset="77"/>
              </a:rPr>
              <a:t>TREINAMENTO</a:t>
            </a:r>
            <a:r>
              <a:rPr lang="pt-BR" sz="850" b="1" spc="-10" dirty="0">
                <a:solidFill>
                  <a:srgbClr val="FF8A3C"/>
                </a:solidFill>
                <a:latin typeface="Plus Jakarta Sans" pitchFamily="2" charset="77"/>
                <a:cs typeface="Plus Jakarta Sans" pitchFamily="2" charset="77"/>
              </a:rPr>
              <a:t>:</a:t>
            </a:r>
          </a:p>
          <a:p>
            <a:pPr marL="142875">
              <a:lnSpc>
                <a:spcPct val="100000"/>
              </a:lnSpc>
              <a:spcBef>
                <a:spcPts val="905"/>
              </a:spcBef>
            </a:pPr>
            <a:endParaRPr lang="pt-BR" sz="850" b="1" spc="-10" dirty="0">
              <a:solidFill>
                <a:srgbClr val="FF8A3C"/>
              </a:solidFill>
              <a:latin typeface="Plus Jakarta Sans" pitchFamily="2" charset="77"/>
              <a:cs typeface="Plus Jakarta Sans" pitchFamily="2" charset="77"/>
            </a:endParaRPr>
          </a:p>
          <a:p>
            <a:pPr marL="142875">
              <a:lnSpc>
                <a:spcPct val="100000"/>
              </a:lnSpc>
              <a:spcBef>
                <a:spcPts val="905"/>
              </a:spcBef>
            </a:pPr>
            <a:endParaRPr lang="pt-BR" sz="850" b="1" spc="-10" dirty="0">
              <a:solidFill>
                <a:srgbClr val="FF8A3C"/>
              </a:solidFill>
              <a:latin typeface="Plus Jakarta Sans" pitchFamily="2" charset="77"/>
              <a:cs typeface="Plus Jakarta Sans" pitchFamily="2" charset="77"/>
            </a:endParaRPr>
          </a:p>
          <a:p>
            <a:pPr marL="142875">
              <a:lnSpc>
                <a:spcPct val="100000"/>
              </a:lnSpc>
              <a:spcBef>
                <a:spcPts val="905"/>
              </a:spcBef>
            </a:pPr>
            <a:endParaRPr sz="850" dirty="0">
              <a:latin typeface="Plus Jakarta Sans" pitchFamily="2" charset="77"/>
              <a:cs typeface="Plus Jakarta Sans" pitchFamily="2" charset="77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507423" y="5960824"/>
            <a:ext cx="6477000" cy="990015"/>
          </a:xfrm>
          <a:prstGeom prst="rect">
            <a:avLst/>
          </a:prstGeom>
          <a:ln w="12700">
            <a:solidFill>
              <a:srgbClr val="97001C"/>
            </a:solidFill>
          </a:ln>
        </p:spPr>
        <p:txBody>
          <a:bodyPr vert="horz" wrap="square" lIns="0" tIns="119380" rIns="0" bIns="0" rtlCol="0">
            <a:spAutoFit/>
          </a:bodyPr>
          <a:lstStyle/>
          <a:p>
            <a:pPr marL="142875">
              <a:lnSpc>
                <a:spcPct val="100000"/>
              </a:lnSpc>
              <a:spcBef>
                <a:spcPts val="940"/>
              </a:spcBef>
            </a:pPr>
            <a:r>
              <a:rPr sz="850" b="1" dirty="0">
                <a:solidFill>
                  <a:srgbClr val="97001C"/>
                </a:solidFill>
                <a:latin typeface="Plus Jakarta Sans" pitchFamily="2" charset="77"/>
                <a:cs typeface="Plus Jakarta Sans" pitchFamily="2" charset="77"/>
              </a:rPr>
              <a:t>QUEM</a:t>
            </a:r>
            <a:r>
              <a:rPr sz="850" b="1" spc="-25" dirty="0">
                <a:solidFill>
                  <a:srgbClr val="97001C"/>
                </a:solidFill>
                <a:latin typeface="Plus Jakarta Sans" pitchFamily="2" charset="77"/>
                <a:cs typeface="Plus Jakarta Sans" pitchFamily="2" charset="77"/>
              </a:rPr>
              <a:t> </a:t>
            </a:r>
            <a:r>
              <a:rPr sz="850" b="1" dirty="0">
                <a:solidFill>
                  <a:srgbClr val="97001C"/>
                </a:solidFill>
                <a:latin typeface="Plus Jakarta Sans" pitchFamily="2" charset="77"/>
                <a:cs typeface="Plus Jakarta Sans" pitchFamily="2" charset="77"/>
              </a:rPr>
              <a:t>EU</a:t>
            </a:r>
            <a:r>
              <a:rPr sz="850" b="1" spc="-20" dirty="0">
                <a:solidFill>
                  <a:srgbClr val="97001C"/>
                </a:solidFill>
                <a:latin typeface="Plus Jakarta Sans" pitchFamily="2" charset="77"/>
                <a:cs typeface="Plus Jakarta Sans" pitchFamily="2" charset="77"/>
              </a:rPr>
              <a:t> </a:t>
            </a:r>
            <a:r>
              <a:rPr sz="850" b="1" dirty="0">
                <a:solidFill>
                  <a:srgbClr val="97001C"/>
                </a:solidFill>
                <a:latin typeface="Plus Jakarta Sans" pitchFamily="2" charset="77"/>
                <a:cs typeface="Plus Jakarta Sans" pitchFamily="2" charset="77"/>
              </a:rPr>
              <a:t>VOU</a:t>
            </a:r>
            <a:r>
              <a:rPr sz="850" b="1" spc="-25" dirty="0">
                <a:solidFill>
                  <a:srgbClr val="97001C"/>
                </a:solidFill>
                <a:latin typeface="Plus Jakarta Sans" pitchFamily="2" charset="77"/>
                <a:cs typeface="Plus Jakarta Sans" pitchFamily="2" charset="77"/>
              </a:rPr>
              <a:t> </a:t>
            </a:r>
            <a:r>
              <a:rPr sz="850" b="1" spc="-20" dirty="0">
                <a:solidFill>
                  <a:srgbClr val="97001C"/>
                </a:solidFill>
                <a:latin typeface="Plus Jakarta Sans" pitchFamily="2" charset="77"/>
                <a:cs typeface="Plus Jakarta Sans" pitchFamily="2" charset="77"/>
              </a:rPr>
              <a:t>AVISAR </a:t>
            </a:r>
            <a:r>
              <a:rPr sz="850" b="1" spc="-10" dirty="0">
                <a:solidFill>
                  <a:srgbClr val="97001C"/>
                </a:solidFill>
                <a:latin typeface="Plus Jakarta Sans" pitchFamily="2" charset="77"/>
                <a:cs typeface="Plus Jakarta Sans" pitchFamily="2" charset="77"/>
              </a:rPr>
              <a:t>ANTES</a:t>
            </a:r>
            <a:r>
              <a:rPr lang="pt-BR" sz="850" b="1" spc="-10" dirty="0">
                <a:solidFill>
                  <a:srgbClr val="97001C"/>
                </a:solidFill>
                <a:latin typeface="Plus Jakarta Sans" pitchFamily="2" charset="77"/>
                <a:cs typeface="Plus Jakarta Sans" pitchFamily="2" charset="77"/>
              </a:rPr>
              <a:t>: </a:t>
            </a:r>
          </a:p>
          <a:p>
            <a:pPr marL="142875">
              <a:lnSpc>
                <a:spcPct val="100000"/>
              </a:lnSpc>
              <a:spcBef>
                <a:spcPts val="940"/>
              </a:spcBef>
            </a:pPr>
            <a:endParaRPr lang="pt-BR" sz="850" b="1" spc="-10" dirty="0">
              <a:solidFill>
                <a:srgbClr val="97001C"/>
              </a:solidFill>
              <a:latin typeface="Plus Jakarta Sans" pitchFamily="2" charset="77"/>
              <a:cs typeface="Plus Jakarta Sans" pitchFamily="2" charset="77"/>
            </a:endParaRPr>
          </a:p>
          <a:p>
            <a:pPr marL="142875">
              <a:lnSpc>
                <a:spcPct val="100000"/>
              </a:lnSpc>
              <a:spcBef>
                <a:spcPts val="940"/>
              </a:spcBef>
            </a:pPr>
            <a:endParaRPr lang="pt-BR" sz="850" b="1" spc="-10" dirty="0">
              <a:solidFill>
                <a:srgbClr val="97001C"/>
              </a:solidFill>
              <a:latin typeface="Plus Jakarta Sans" pitchFamily="2" charset="77"/>
              <a:cs typeface="Plus Jakarta Sans" pitchFamily="2" charset="77"/>
            </a:endParaRPr>
          </a:p>
          <a:p>
            <a:pPr marL="142875">
              <a:lnSpc>
                <a:spcPct val="100000"/>
              </a:lnSpc>
              <a:spcBef>
                <a:spcPts val="940"/>
              </a:spcBef>
            </a:pPr>
            <a:endParaRPr sz="850" dirty="0">
              <a:solidFill>
                <a:srgbClr val="97001C"/>
              </a:solidFill>
              <a:latin typeface="Plus Jakarta Sans" pitchFamily="2" charset="77"/>
              <a:cs typeface="Plus Jakarta Sans" pitchFamily="2" charset="77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865053" y="7563350"/>
            <a:ext cx="3761740" cy="474489"/>
          </a:xfrm>
          <a:prstGeom prst="rect">
            <a:avLst/>
          </a:prstGeom>
          <a:solidFill>
            <a:srgbClr val="FAD1D5"/>
          </a:solidFill>
          <a:ln>
            <a:solidFill>
              <a:srgbClr val="97001C"/>
            </a:solidFill>
          </a:ln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ts val="1235"/>
              </a:lnSpc>
              <a:spcBef>
                <a:spcPts val="100"/>
              </a:spcBef>
            </a:pPr>
            <a:r>
              <a:rPr sz="1050" i="1" spc="-10" dirty="0">
                <a:solidFill>
                  <a:srgbClr val="97001C"/>
                </a:solidFill>
                <a:latin typeface="Plus Jakarta Sans" pitchFamily="2" charset="77"/>
                <a:cs typeface="Plus Jakarta Sans" pitchFamily="2" charset="77"/>
              </a:rPr>
              <a:t>“Visão</a:t>
            </a:r>
            <a:r>
              <a:rPr sz="1050" i="1" spc="-15" dirty="0">
                <a:solidFill>
                  <a:srgbClr val="97001C"/>
                </a:solidFill>
                <a:latin typeface="Plus Jakarta Sans" pitchFamily="2" charset="77"/>
                <a:cs typeface="Plus Jakarta Sans" pitchFamily="2" charset="77"/>
              </a:rPr>
              <a:t> </a:t>
            </a:r>
            <a:r>
              <a:rPr sz="1050" i="1" dirty="0">
                <a:solidFill>
                  <a:srgbClr val="97001C"/>
                </a:solidFill>
                <a:latin typeface="Plus Jakarta Sans" pitchFamily="2" charset="77"/>
                <a:cs typeface="Plus Jakarta Sans" pitchFamily="2" charset="77"/>
              </a:rPr>
              <a:t>sistêmica</a:t>
            </a:r>
            <a:r>
              <a:rPr sz="1050" i="1" spc="-10" dirty="0">
                <a:solidFill>
                  <a:srgbClr val="97001C"/>
                </a:solidFill>
                <a:latin typeface="Plus Jakarta Sans" pitchFamily="2" charset="77"/>
                <a:cs typeface="Plus Jakarta Sans" pitchFamily="2" charset="77"/>
              </a:rPr>
              <a:t> </a:t>
            </a:r>
            <a:r>
              <a:rPr sz="1050" i="1" dirty="0">
                <a:solidFill>
                  <a:srgbClr val="97001C"/>
                </a:solidFill>
                <a:latin typeface="Plus Jakarta Sans" pitchFamily="2" charset="77"/>
                <a:cs typeface="Plus Jakarta Sans" pitchFamily="2" charset="77"/>
              </a:rPr>
              <a:t>não</a:t>
            </a:r>
            <a:r>
              <a:rPr sz="1050" i="1" spc="-15" dirty="0">
                <a:solidFill>
                  <a:srgbClr val="97001C"/>
                </a:solidFill>
                <a:latin typeface="Plus Jakarta Sans" pitchFamily="2" charset="77"/>
                <a:cs typeface="Plus Jakarta Sans" pitchFamily="2" charset="77"/>
              </a:rPr>
              <a:t> </a:t>
            </a:r>
            <a:r>
              <a:rPr sz="1050" i="1" dirty="0">
                <a:solidFill>
                  <a:srgbClr val="97001C"/>
                </a:solidFill>
                <a:latin typeface="Plus Jakarta Sans" pitchFamily="2" charset="77"/>
                <a:cs typeface="Plus Jakarta Sans" pitchFamily="2" charset="77"/>
              </a:rPr>
              <a:t>é</a:t>
            </a:r>
            <a:r>
              <a:rPr sz="1050" i="1" spc="-10" dirty="0">
                <a:solidFill>
                  <a:srgbClr val="97001C"/>
                </a:solidFill>
                <a:latin typeface="Plus Jakarta Sans" pitchFamily="2" charset="77"/>
                <a:cs typeface="Plus Jakarta Sans" pitchFamily="2" charset="77"/>
              </a:rPr>
              <a:t> </a:t>
            </a:r>
            <a:r>
              <a:rPr sz="1050" i="1" dirty="0">
                <a:solidFill>
                  <a:srgbClr val="97001C"/>
                </a:solidFill>
                <a:latin typeface="Plus Jakarta Sans" pitchFamily="2" charset="77"/>
                <a:cs typeface="Plus Jakarta Sans" pitchFamily="2" charset="77"/>
              </a:rPr>
              <a:t>enxergar</a:t>
            </a:r>
            <a:r>
              <a:rPr sz="1050" i="1" spc="-15" dirty="0">
                <a:solidFill>
                  <a:srgbClr val="97001C"/>
                </a:solidFill>
                <a:latin typeface="Plus Jakarta Sans" pitchFamily="2" charset="77"/>
                <a:cs typeface="Plus Jakarta Sans" pitchFamily="2" charset="77"/>
              </a:rPr>
              <a:t> </a:t>
            </a:r>
            <a:r>
              <a:rPr sz="1050" i="1" dirty="0">
                <a:solidFill>
                  <a:srgbClr val="97001C"/>
                </a:solidFill>
                <a:latin typeface="Plus Jakarta Sans" pitchFamily="2" charset="77"/>
                <a:cs typeface="Plus Jakarta Sans" pitchFamily="2" charset="77"/>
              </a:rPr>
              <a:t>tudo</a:t>
            </a:r>
            <a:r>
              <a:rPr sz="1050" i="1" spc="-10" dirty="0">
                <a:solidFill>
                  <a:srgbClr val="97001C"/>
                </a:solidFill>
                <a:latin typeface="Plus Jakarta Sans" pitchFamily="2" charset="77"/>
                <a:cs typeface="Plus Jakarta Sans" pitchFamily="2" charset="77"/>
              </a:rPr>
              <a:t> sozinho.</a:t>
            </a:r>
            <a:endParaRPr sz="1050" dirty="0">
              <a:solidFill>
                <a:srgbClr val="97001C"/>
              </a:solidFill>
              <a:latin typeface="Plus Jakarta Sans" pitchFamily="2" charset="77"/>
              <a:cs typeface="Plus Jakarta Sans" pitchFamily="2" charset="77"/>
            </a:endParaRPr>
          </a:p>
          <a:p>
            <a:pPr algn="ctr">
              <a:lnSpc>
                <a:spcPts val="1235"/>
              </a:lnSpc>
            </a:pPr>
            <a:r>
              <a:rPr sz="1050" i="1" dirty="0">
                <a:solidFill>
                  <a:srgbClr val="97001C"/>
                </a:solidFill>
                <a:latin typeface="Plus Jakarta Sans" pitchFamily="2" charset="77"/>
                <a:cs typeface="Plus Jakarta Sans" pitchFamily="2" charset="77"/>
              </a:rPr>
              <a:t>É</a:t>
            </a:r>
            <a:r>
              <a:rPr sz="1050" i="1" spc="-15" dirty="0">
                <a:solidFill>
                  <a:srgbClr val="97001C"/>
                </a:solidFill>
                <a:latin typeface="Plus Jakarta Sans" pitchFamily="2" charset="77"/>
                <a:cs typeface="Plus Jakarta Sans" pitchFamily="2" charset="77"/>
              </a:rPr>
              <a:t> </a:t>
            </a:r>
            <a:r>
              <a:rPr sz="1050" i="1" dirty="0">
                <a:solidFill>
                  <a:srgbClr val="97001C"/>
                </a:solidFill>
                <a:latin typeface="Plus Jakarta Sans" pitchFamily="2" charset="77"/>
                <a:cs typeface="Plus Jakarta Sans" pitchFamily="2" charset="77"/>
              </a:rPr>
              <a:t>lembrar</a:t>
            </a:r>
            <a:r>
              <a:rPr sz="1050" i="1" spc="-10" dirty="0">
                <a:solidFill>
                  <a:srgbClr val="97001C"/>
                </a:solidFill>
                <a:latin typeface="Plus Jakarta Sans" pitchFamily="2" charset="77"/>
                <a:cs typeface="Plus Jakarta Sans" pitchFamily="2" charset="77"/>
              </a:rPr>
              <a:t> </a:t>
            </a:r>
            <a:r>
              <a:rPr sz="1050" i="1" dirty="0">
                <a:solidFill>
                  <a:srgbClr val="97001C"/>
                </a:solidFill>
                <a:latin typeface="Plus Jakarta Sans" pitchFamily="2" charset="77"/>
                <a:cs typeface="Plus Jakarta Sans" pitchFamily="2" charset="77"/>
              </a:rPr>
              <a:t>que</a:t>
            </a:r>
            <a:r>
              <a:rPr sz="1050" i="1" spc="-10" dirty="0">
                <a:solidFill>
                  <a:srgbClr val="97001C"/>
                </a:solidFill>
                <a:latin typeface="Plus Jakarta Sans" pitchFamily="2" charset="77"/>
                <a:cs typeface="Plus Jakarta Sans" pitchFamily="2" charset="77"/>
              </a:rPr>
              <a:t> </a:t>
            </a:r>
            <a:r>
              <a:rPr sz="1050" i="1" dirty="0">
                <a:solidFill>
                  <a:srgbClr val="97001C"/>
                </a:solidFill>
                <a:latin typeface="Plus Jakarta Sans" pitchFamily="2" charset="77"/>
                <a:cs typeface="Plus Jakarta Sans" pitchFamily="2" charset="77"/>
              </a:rPr>
              <a:t>cada</a:t>
            </a:r>
            <a:r>
              <a:rPr sz="1050" i="1" spc="-10" dirty="0">
                <a:solidFill>
                  <a:srgbClr val="97001C"/>
                </a:solidFill>
                <a:latin typeface="Plus Jakarta Sans" pitchFamily="2" charset="77"/>
                <a:cs typeface="Plus Jakarta Sans" pitchFamily="2" charset="77"/>
              </a:rPr>
              <a:t> </a:t>
            </a:r>
            <a:r>
              <a:rPr sz="1050" i="1" dirty="0">
                <a:solidFill>
                  <a:srgbClr val="97001C"/>
                </a:solidFill>
                <a:latin typeface="Plus Jakarta Sans" pitchFamily="2" charset="77"/>
                <a:cs typeface="Plus Jakarta Sans" pitchFamily="2" charset="77"/>
              </a:rPr>
              <a:t>decisão</a:t>
            </a:r>
            <a:r>
              <a:rPr sz="1050" i="1" spc="-10" dirty="0">
                <a:solidFill>
                  <a:srgbClr val="97001C"/>
                </a:solidFill>
                <a:latin typeface="Plus Jakarta Sans" pitchFamily="2" charset="77"/>
                <a:cs typeface="Plus Jakarta Sans" pitchFamily="2" charset="77"/>
              </a:rPr>
              <a:t> </a:t>
            </a:r>
            <a:r>
              <a:rPr sz="1050" i="1" dirty="0">
                <a:solidFill>
                  <a:srgbClr val="97001C"/>
                </a:solidFill>
                <a:latin typeface="Plus Jakarta Sans" pitchFamily="2" charset="77"/>
                <a:cs typeface="Plus Jakarta Sans" pitchFamily="2" charset="77"/>
              </a:rPr>
              <a:t>minha</a:t>
            </a:r>
            <a:r>
              <a:rPr sz="1050" i="1" spc="-15" dirty="0">
                <a:solidFill>
                  <a:srgbClr val="97001C"/>
                </a:solidFill>
                <a:latin typeface="Plus Jakarta Sans" pitchFamily="2" charset="77"/>
                <a:cs typeface="Plus Jakarta Sans" pitchFamily="2" charset="77"/>
              </a:rPr>
              <a:t> </a:t>
            </a:r>
            <a:r>
              <a:rPr sz="1050" i="1" dirty="0">
                <a:solidFill>
                  <a:srgbClr val="97001C"/>
                </a:solidFill>
                <a:latin typeface="Plus Jakarta Sans" pitchFamily="2" charset="77"/>
                <a:cs typeface="Plus Jakarta Sans" pitchFamily="2" charset="77"/>
              </a:rPr>
              <a:t>também</a:t>
            </a:r>
            <a:r>
              <a:rPr sz="1050" i="1" spc="-10" dirty="0">
                <a:solidFill>
                  <a:srgbClr val="97001C"/>
                </a:solidFill>
                <a:latin typeface="Plus Jakarta Sans" pitchFamily="2" charset="77"/>
                <a:cs typeface="Plus Jakarta Sans" pitchFamily="2" charset="77"/>
              </a:rPr>
              <a:t> </a:t>
            </a:r>
            <a:r>
              <a:rPr sz="1050" i="1" dirty="0">
                <a:solidFill>
                  <a:srgbClr val="97001C"/>
                </a:solidFill>
                <a:latin typeface="Plus Jakarta Sans" pitchFamily="2" charset="77"/>
                <a:cs typeface="Plus Jakarta Sans" pitchFamily="2" charset="77"/>
              </a:rPr>
              <a:t>é</a:t>
            </a:r>
            <a:r>
              <a:rPr sz="1050" i="1" spc="-10" dirty="0">
                <a:solidFill>
                  <a:srgbClr val="97001C"/>
                </a:solidFill>
                <a:latin typeface="Plus Jakarta Sans" pitchFamily="2" charset="77"/>
                <a:cs typeface="Plus Jakarta Sans" pitchFamily="2" charset="77"/>
              </a:rPr>
              <a:t> </a:t>
            </a:r>
            <a:r>
              <a:rPr sz="1050" i="1" dirty="0">
                <a:solidFill>
                  <a:srgbClr val="97001C"/>
                </a:solidFill>
                <a:latin typeface="Plus Jakarta Sans" pitchFamily="2" charset="77"/>
                <a:cs typeface="Plus Jakarta Sans" pitchFamily="2" charset="77"/>
              </a:rPr>
              <a:t>sentida</a:t>
            </a:r>
            <a:r>
              <a:rPr sz="1050" i="1" spc="-10" dirty="0">
                <a:solidFill>
                  <a:srgbClr val="97001C"/>
                </a:solidFill>
                <a:latin typeface="Plus Jakarta Sans" pitchFamily="2" charset="77"/>
                <a:cs typeface="Plus Jakarta Sans" pitchFamily="2" charset="77"/>
              </a:rPr>
              <a:t> </a:t>
            </a:r>
            <a:r>
              <a:rPr sz="1050" i="1" dirty="0">
                <a:solidFill>
                  <a:srgbClr val="97001C"/>
                </a:solidFill>
                <a:latin typeface="Plus Jakarta Sans" pitchFamily="2" charset="77"/>
                <a:cs typeface="Plus Jakarta Sans" pitchFamily="2" charset="77"/>
              </a:rPr>
              <a:t>em</a:t>
            </a:r>
            <a:r>
              <a:rPr sz="1050" i="1" spc="-10" dirty="0">
                <a:solidFill>
                  <a:srgbClr val="97001C"/>
                </a:solidFill>
                <a:latin typeface="Plus Jakarta Sans" pitchFamily="2" charset="77"/>
                <a:cs typeface="Plus Jakarta Sans" pitchFamily="2" charset="77"/>
              </a:rPr>
              <a:t> </a:t>
            </a:r>
            <a:r>
              <a:rPr sz="1050" i="1" dirty="0">
                <a:solidFill>
                  <a:srgbClr val="97001C"/>
                </a:solidFill>
                <a:latin typeface="Plus Jakarta Sans" pitchFamily="2" charset="77"/>
                <a:cs typeface="Plus Jakarta Sans" pitchFamily="2" charset="77"/>
              </a:rPr>
              <a:t>outro</a:t>
            </a:r>
            <a:r>
              <a:rPr sz="1050" i="1" spc="-10" dirty="0">
                <a:solidFill>
                  <a:srgbClr val="97001C"/>
                </a:solidFill>
                <a:latin typeface="Plus Jakarta Sans" pitchFamily="2" charset="77"/>
                <a:cs typeface="Plus Jakarta Sans" pitchFamily="2" charset="77"/>
              </a:rPr>
              <a:t> setor.”</a:t>
            </a:r>
            <a:endParaRPr sz="1050" dirty="0">
              <a:solidFill>
                <a:srgbClr val="97001C"/>
              </a:solidFill>
              <a:latin typeface="Plus Jakarta Sans" pitchFamily="2" charset="77"/>
              <a:cs typeface="Plus Jakarta Sans" pitchFamily="2" charset="77"/>
            </a:endParaRPr>
          </a:p>
        </p:txBody>
      </p:sp>
      <p:sp>
        <p:nvSpPr>
          <p:cNvPr id="14" name="object 8">
            <a:extLst>
              <a:ext uri="{FF2B5EF4-FFF2-40B4-BE49-F238E27FC236}">
                <a16:creationId xmlns:a16="http://schemas.microsoft.com/office/drawing/2014/main" id="{592D99F0-23EC-3703-3190-2A1A5DAB8A6D}"/>
              </a:ext>
            </a:extLst>
          </p:cNvPr>
          <p:cNvSpPr txBox="1">
            <a:spLocks/>
          </p:cNvSpPr>
          <p:nvPr/>
        </p:nvSpPr>
        <p:spPr>
          <a:xfrm>
            <a:off x="0" y="9967970"/>
            <a:ext cx="7569200" cy="124393"/>
          </a:xfrm>
          <a:prstGeom prst="rect">
            <a:avLst/>
          </a:prstGeom>
        </p:spPr>
        <p:txBody>
          <a:bodyPr vert="horz" wrap="square" lIns="0" tIns="1270" rIns="0" bIns="0" rtlCol="0">
            <a:spAutoFit/>
          </a:bodyPr>
          <a:lstStyle>
            <a:defPPr>
              <a:defRPr kern="0"/>
            </a:defPPr>
            <a:lvl1pPr>
              <a:defRPr sz="800" b="0" i="0">
                <a:solidFill>
                  <a:srgbClr val="5B6A78"/>
                </a:solidFill>
                <a:latin typeface="Times New Roman"/>
                <a:cs typeface="Times New Roman"/>
              </a:defRPr>
            </a:lvl1pPr>
          </a:lstStyle>
          <a:p>
            <a:pPr marL="12700" algn="ctr">
              <a:spcBef>
                <a:spcPts val="10"/>
              </a:spcBef>
            </a:pPr>
            <a:r>
              <a:rPr lang="pt-BR" spc="-10" dirty="0">
                <a:solidFill>
                  <a:srgbClr val="97001C"/>
                </a:solidFill>
                <a:latin typeface="Plus Jakarta Sans" pitchFamily="2" charset="77"/>
                <a:cs typeface="Plus Jakarta Sans" pitchFamily="2" charset="77"/>
              </a:rPr>
              <a:t>Visão Sistêmica </a:t>
            </a:r>
            <a:r>
              <a:rPr lang="pt-BR" dirty="0">
                <a:solidFill>
                  <a:srgbClr val="97001C"/>
                </a:solidFill>
                <a:latin typeface="Plus Jakarta Sans" pitchFamily="2" charset="77"/>
                <a:cs typeface="Plus Jakarta Sans" pitchFamily="2" charset="77"/>
              </a:rPr>
              <a:t>na</a:t>
            </a:r>
            <a:r>
              <a:rPr lang="pt-BR" spc="-10" dirty="0">
                <a:solidFill>
                  <a:srgbClr val="97001C"/>
                </a:solidFill>
                <a:latin typeface="Plus Jakarta Sans" pitchFamily="2" charset="77"/>
                <a:cs typeface="Plus Jakarta Sans" pitchFamily="2" charset="77"/>
              </a:rPr>
              <a:t> </a:t>
            </a:r>
            <a:r>
              <a:rPr lang="pt-BR" dirty="0">
                <a:solidFill>
                  <a:srgbClr val="97001C"/>
                </a:solidFill>
                <a:latin typeface="Plus Jakarta Sans" pitchFamily="2" charset="77"/>
                <a:cs typeface="Plus Jakarta Sans" pitchFamily="2" charset="77"/>
              </a:rPr>
              <a:t>Prática</a:t>
            </a:r>
            <a:r>
              <a:rPr lang="pt-BR" spc="-10" dirty="0">
                <a:solidFill>
                  <a:srgbClr val="97001C"/>
                </a:solidFill>
                <a:latin typeface="Plus Jakarta Sans" pitchFamily="2" charset="77"/>
                <a:cs typeface="Plus Jakarta Sans" pitchFamily="2" charset="77"/>
              </a:rPr>
              <a:t> </a:t>
            </a:r>
            <a:r>
              <a:rPr lang="pt-BR" dirty="0">
                <a:solidFill>
                  <a:srgbClr val="97001C"/>
                </a:solidFill>
                <a:latin typeface="Plus Jakarta Sans" pitchFamily="2" charset="77"/>
                <a:cs typeface="Plus Jakarta Sans" pitchFamily="2" charset="77"/>
              </a:rPr>
              <a:t>·</a:t>
            </a:r>
            <a:r>
              <a:rPr lang="pt-BR" spc="-10" dirty="0">
                <a:solidFill>
                  <a:srgbClr val="97001C"/>
                </a:solidFill>
                <a:latin typeface="Plus Jakarta Sans" pitchFamily="2" charset="77"/>
                <a:cs typeface="Plus Jakarta Sans" pitchFamily="2" charset="77"/>
              </a:rPr>
              <a:t> </a:t>
            </a:r>
            <a:r>
              <a:rPr lang="pt-BR" dirty="0">
                <a:solidFill>
                  <a:srgbClr val="97001C"/>
                </a:solidFill>
                <a:latin typeface="Plus Jakarta Sans" pitchFamily="2" charset="77"/>
                <a:cs typeface="Plus Jakarta Sans" pitchFamily="2" charset="77"/>
              </a:rPr>
              <a:t>Hypera</a:t>
            </a:r>
            <a:r>
              <a:rPr lang="pt-BR" spc="380" dirty="0">
                <a:solidFill>
                  <a:srgbClr val="97001C"/>
                </a:solidFill>
                <a:latin typeface="Plus Jakarta Sans" pitchFamily="2" charset="77"/>
                <a:cs typeface="Plus Jakarta Sans" pitchFamily="2" charset="77"/>
              </a:rPr>
              <a:t> </a:t>
            </a:r>
            <a:r>
              <a:rPr lang="pt-BR" dirty="0">
                <a:solidFill>
                  <a:srgbClr val="97001C"/>
                </a:solidFill>
                <a:latin typeface="Plus Jakarta Sans" pitchFamily="2" charset="77"/>
                <a:cs typeface="Plus Jakarta Sans" pitchFamily="2" charset="77"/>
              </a:rPr>
              <a:t>·</a:t>
            </a:r>
            <a:r>
              <a:rPr lang="pt-BR" spc="380" dirty="0">
                <a:solidFill>
                  <a:srgbClr val="97001C"/>
                </a:solidFill>
                <a:latin typeface="Plus Jakarta Sans" pitchFamily="2" charset="77"/>
                <a:cs typeface="Plus Jakarta Sans" pitchFamily="2" charset="77"/>
              </a:rPr>
              <a:t> </a:t>
            </a:r>
            <a:r>
              <a:rPr lang="pt-BR" dirty="0">
                <a:solidFill>
                  <a:srgbClr val="97001C"/>
                </a:solidFill>
                <a:latin typeface="Plus Jakarta Sans" pitchFamily="2" charset="77"/>
                <a:cs typeface="Plus Jakarta Sans" pitchFamily="2" charset="77"/>
              </a:rPr>
              <a:t>página</a:t>
            </a:r>
            <a:r>
              <a:rPr lang="pt-BR" spc="-10" dirty="0">
                <a:solidFill>
                  <a:srgbClr val="97001C"/>
                </a:solidFill>
                <a:latin typeface="Plus Jakarta Sans" pitchFamily="2" charset="77"/>
                <a:cs typeface="Plus Jakarta Sans" pitchFamily="2" charset="77"/>
              </a:rPr>
              <a:t> </a:t>
            </a:r>
            <a:fld id="{81D60167-4931-47E6-BA6A-407CBD079E47}" type="slidenum">
              <a:rPr spc="-50" smtClean="0">
                <a:solidFill>
                  <a:srgbClr val="97001C"/>
                </a:solidFill>
                <a:latin typeface="Plus Jakarta Sans" pitchFamily="2" charset="77"/>
                <a:cs typeface="Plus Jakarta Sans" pitchFamily="2" charset="77"/>
              </a:rPr>
              <a:pPr marL="12700" algn="ctr">
                <a:spcBef>
                  <a:spcPts val="10"/>
                </a:spcBef>
              </a:pPr>
              <a:t>5</a:t>
            </a:fld>
            <a:endParaRPr spc="-50" dirty="0">
              <a:solidFill>
                <a:srgbClr val="97001C"/>
              </a:solidFill>
              <a:latin typeface="Plus Jakarta Sans" pitchFamily="2" charset="77"/>
              <a:cs typeface="Plus Jakarta Sans" pitchFamily="2" charset="77"/>
            </a:endParaRPr>
          </a:p>
        </p:txBody>
      </p:sp>
      <p:sp>
        <p:nvSpPr>
          <p:cNvPr id="15" name="object 5">
            <a:extLst>
              <a:ext uri="{FF2B5EF4-FFF2-40B4-BE49-F238E27FC236}">
                <a16:creationId xmlns:a16="http://schemas.microsoft.com/office/drawing/2014/main" id="{1DBB5FE2-DBC8-3CE3-62D8-40DABA62BA66}"/>
              </a:ext>
            </a:extLst>
          </p:cNvPr>
          <p:cNvSpPr txBox="1"/>
          <p:nvPr/>
        </p:nvSpPr>
        <p:spPr>
          <a:xfrm>
            <a:off x="492702" y="1624692"/>
            <a:ext cx="3291898" cy="512961"/>
          </a:xfrm>
          <a:prstGeom prst="rect">
            <a:avLst/>
          </a:prstGeom>
          <a:ln w="12700">
            <a:solidFill>
              <a:srgbClr val="97001C"/>
            </a:solidFill>
          </a:ln>
        </p:spPr>
        <p:txBody>
          <a:bodyPr vert="horz" wrap="square" lIns="0" tIns="121920" rIns="0" bIns="0" rtlCol="0">
            <a:spAutoFit/>
          </a:bodyPr>
          <a:lstStyle/>
          <a:p>
            <a:pPr marL="142875">
              <a:lnSpc>
                <a:spcPct val="100000"/>
              </a:lnSpc>
              <a:spcBef>
                <a:spcPts val="960"/>
              </a:spcBef>
            </a:pPr>
            <a:r>
              <a:rPr lang="pt-BR" sz="850" b="1" dirty="0">
                <a:solidFill>
                  <a:srgbClr val="97001C"/>
                </a:solidFill>
                <a:latin typeface="Plus Jakarta Sans" pitchFamily="2" charset="77"/>
                <a:cs typeface="Plus Jakarta Sans" pitchFamily="2" charset="77"/>
              </a:rPr>
              <a:t>Nome:</a:t>
            </a:r>
          </a:p>
          <a:p>
            <a:pPr marL="142875">
              <a:lnSpc>
                <a:spcPct val="100000"/>
              </a:lnSpc>
              <a:spcBef>
                <a:spcPts val="960"/>
              </a:spcBef>
            </a:pPr>
            <a:r>
              <a:rPr lang="pt-BR" sz="850" b="1" dirty="0">
                <a:solidFill>
                  <a:srgbClr val="97001C"/>
                </a:solidFill>
                <a:latin typeface="Plus Jakarta Sans" pitchFamily="2" charset="77"/>
                <a:cs typeface="Plus Jakarta Sans" pitchFamily="2" charset="77"/>
              </a:rPr>
              <a:t> </a:t>
            </a:r>
            <a:endParaRPr sz="850" b="1" dirty="0">
              <a:solidFill>
                <a:srgbClr val="97001C"/>
              </a:solidFill>
              <a:latin typeface="Plus Jakarta Sans" pitchFamily="2" charset="77"/>
              <a:cs typeface="Plus Jakarta Sans" pitchFamily="2" charset="77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7EB70443-9AE6-4B96-79E8-AED003EA42DE}"/>
              </a:ext>
            </a:extLst>
          </p:cNvPr>
          <p:cNvSpPr txBox="1"/>
          <p:nvPr/>
        </p:nvSpPr>
        <p:spPr>
          <a:xfrm>
            <a:off x="4165600" y="1624692"/>
            <a:ext cx="2822575" cy="512961"/>
          </a:xfrm>
          <a:prstGeom prst="rect">
            <a:avLst/>
          </a:prstGeom>
          <a:ln w="12700">
            <a:solidFill>
              <a:srgbClr val="97001C"/>
            </a:solidFill>
          </a:ln>
        </p:spPr>
        <p:txBody>
          <a:bodyPr vert="horz" wrap="square" lIns="0" tIns="121920" rIns="0" bIns="0" rtlCol="0">
            <a:spAutoFit/>
          </a:bodyPr>
          <a:lstStyle/>
          <a:p>
            <a:pPr marL="142875">
              <a:lnSpc>
                <a:spcPct val="100000"/>
              </a:lnSpc>
              <a:spcBef>
                <a:spcPts val="960"/>
              </a:spcBef>
            </a:pPr>
            <a:r>
              <a:rPr lang="pt-BR" sz="850" b="1" dirty="0">
                <a:solidFill>
                  <a:srgbClr val="97001C"/>
                </a:solidFill>
                <a:latin typeface="Plus Jakarta Sans" pitchFamily="2" charset="77"/>
                <a:cs typeface="Plus Jakarta Sans" pitchFamily="2" charset="77"/>
              </a:rPr>
              <a:t>Data:          _______ / _______/ _______</a:t>
            </a:r>
          </a:p>
          <a:p>
            <a:pPr marL="142875">
              <a:lnSpc>
                <a:spcPct val="100000"/>
              </a:lnSpc>
              <a:spcBef>
                <a:spcPts val="960"/>
              </a:spcBef>
            </a:pPr>
            <a:r>
              <a:rPr lang="pt-BR" sz="850" b="1" dirty="0">
                <a:solidFill>
                  <a:srgbClr val="97001C"/>
                </a:solidFill>
                <a:latin typeface="Plus Jakarta Sans" pitchFamily="2" charset="77"/>
                <a:cs typeface="Plus Jakarta Sans" pitchFamily="2" charset="77"/>
              </a:rPr>
              <a:t> </a:t>
            </a:r>
            <a:endParaRPr sz="850" b="1" dirty="0">
              <a:solidFill>
                <a:srgbClr val="97001C"/>
              </a:solidFill>
              <a:latin typeface="Plus Jakarta Sans" pitchFamily="2" charset="77"/>
              <a:cs typeface="Plus Jakarta Sans" pitchFamily="2" charset="77"/>
            </a:endParaRPr>
          </a:p>
        </p:txBody>
      </p:sp>
      <p:grpSp>
        <p:nvGrpSpPr>
          <p:cNvPr id="17" name="Agrupar 16">
            <a:extLst>
              <a:ext uri="{FF2B5EF4-FFF2-40B4-BE49-F238E27FC236}">
                <a16:creationId xmlns:a16="http://schemas.microsoft.com/office/drawing/2014/main" id="{486B5CD1-8DC4-DBEC-4211-6C18400E4C35}"/>
              </a:ext>
            </a:extLst>
          </p:cNvPr>
          <p:cNvGrpSpPr/>
          <p:nvPr/>
        </p:nvGrpSpPr>
        <p:grpSpPr>
          <a:xfrm rot="3113207" flipH="1" flipV="1">
            <a:off x="-2718511" y="7540290"/>
            <a:ext cx="5437020" cy="4491916"/>
            <a:chOff x="5452935" y="-4228069"/>
            <a:chExt cx="13224445" cy="7235301"/>
          </a:xfrm>
          <a:solidFill>
            <a:srgbClr val="E2001B"/>
          </a:solidFill>
        </p:grpSpPr>
        <p:sp>
          <p:nvSpPr>
            <p:cNvPr id="18" name="Forma Livre: Forma 7">
              <a:extLst>
                <a:ext uri="{FF2B5EF4-FFF2-40B4-BE49-F238E27FC236}">
                  <a16:creationId xmlns:a16="http://schemas.microsoft.com/office/drawing/2014/main" id="{507E2026-2AE5-D394-9846-CBDFB1999EE2}"/>
                </a:ext>
              </a:extLst>
            </p:cNvPr>
            <p:cNvSpPr/>
            <p:nvPr/>
          </p:nvSpPr>
          <p:spPr>
            <a:xfrm flipV="1">
              <a:off x="5452935" y="-4228069"/>
              <a:ext cx="13224400" cy="3837939"/>
            </a:xfrm>
            <a:custGeom>
              <a:avLst/>
              <a:gdLst>
                <a:gd name="csX0" fmla="*/ 180783 w 13224400"/>
                <a:gd name="csY0" fmla="*/ 3837939 h 3837939"/>
                <a:gd name="csX1" fmla="*/ 0 w 13224400"/>
                <a:gd name="csY1" fmla="*/ 3802542 h 3837939"/>
                <a:gd name="csX2" fmla="*/ 1163573 w 13224400"/>
                <a:gd name="csY2" fmla="*/ 3072461 h 3837939"/>
                <a:gd name="csX3" fmla="*/ 3255242 w 13224400"/>
                <a:gd name="csY3" fmla="*/ 1995138 h 3837939"/>
                <a:gd name="csX4" fmla="*/ 4273030 w 13224400"/>
                <a:gd name="csY4" fmla="*/ 1688467 h 3837939"/>
                <a:gd name="csX5" fmla="*/ 6812713 w 13224400"/>
                <a:gd name="csY5" fmla="*/ 2070373 h 3837939"/>
                <a:gd name="csX6" fmla="*/ 9032402 w 13224400"/>
                <a:gd name="csY6" fmla="*/ 2355171 h 3837939"/>
                <a:gd name="csX7" fmla="*/ 10410978 w 13224400"/>
                <a:gd name="csY7" fmla="*/ 1855215 h 3837939"/>
                <a:gd name="csX8" fmla="*/ 11069820 w 13224400"/>
                <a:gd name="csY8" fmla="*/ 1390257 h 3837939"/>
                <a:gd name="csX9" fmla="*/ 12251004 w 13224400"/>
                <a:gd name="csY9" fmla="*/ 1245915 h 3837939"/>
                <a:gd name="csX10" fmla="*/ 13045750 w 13224400"/>
                <a:gd name="csY10" fmla="*/ 0 h 3837939"/>
                <a:gd name="csX11" fmla="*/ 13224400 w 13224400"/>
                <a:gd name="csY11" fmla="*/ 15500 h 3837939"/>
                <a:gd name="csX12" fmla="*/ 12391526 w 13224400"/>
                <a:gd name="csY12" fmla="*/ 1380241 h 3837939"/>
                <a:gd name="csX13" fmla="*/ 11187826 w 13224400"/>
                <a:gd name="csY13" fmla="*/ 1549854 h 3837939"/>
                <a:gd name="csX14" fmla="*/ 10703037 w 13224400"/>
                <a:gd name="csY14" fmla="*/ 1989919 h 3837939"/>
                <a:gd name="csX15" fmla="*/ 9098355 w 13224400"/>
                <a:gd name="csY15" fmla="*/ 2514902 h 3837939"/>
                <a:gd name="csX16" fmla="*/ 6744273 w 13224400"/>
                <a:gd name="csY16" fmla="*/ 2227328 h 3837939"/>
                <a:gd name="csX17" fmla="*/ 4381242 w 13224400"/>
                <a:gd name="csY17" fmla="*/ 1939666 h 3837939"/>
                <a:gd name="csX18" fmla="*/ 3339093 w 13224400"/>
                <a:gd name="csY18" fmla="*/ 2180695 h 3837939"/>
                <a:gd name="csX19" fmla="*/ 1213138 w 13224400"/>
                <a:gd name="csY19" fmla="*/ 3162353 h 3837939"/>
                <a:gd name="csX20" fmla="*/ 180783 w 13224400"/>
                <a:gd name="csY20" fmla="*/ 3837939 h 3837939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</a:cxnLst>
              <a:rect l="l" t="t" r="r" b="b"/>
              <a:pathLst>
                <a:path w="13224400" h="3837939">
                  <a:moveTo>
                    <a:pt x="180783" y="3837939"/>
                  </a:moveTo>
                  <a:cubicBezTo>
                    <a:pt x="100973" y="3823238"/>
                    <a:pt x="64643" y="3816154"/>
                    <a:pt x="0" y="3802542"/>
                  </a:cubicBezTo>
                  <a:cubicBezTo>
                    <a:pt x="178873" y="3403892"/>
                    <a:pt x="801630" y="3224309"/>
                    <a:pt x="1163573" y="3072461"/>
                  </a:cubicBezTo>
                  <a:cubicBezTo>
                    <a:pt x="1907489" y="2760350"/>
                    <a:pt x="2624934" y="2505464"/>
                    <a:pt x="3255242" y="1995138"/>
                  </a:cubicBezTo>
                  <a:cubicBezTo>
                    <a:pt x="3562401" y="1746447"/>
                    <a:pt x="3881552" y="1684825"/>
                    <a:pt x="4273030" y="1688467"/>
                  </a:cubicBezTo>
                  <a:cubicBezTo>
                    <a:pt x="5115498" y="1696328"/>
                    <a:pt x="5995183" y="1914195"/>
                    <a:pt x="6812713" y="2070373"/>
                  </a:cubicBezTo>
                  <a:cubicBezTo>
                    <a:pt x="7548701" y="2210984"/>
                    <a:pt x="8270055" y="2392789"/>
                    <a:pt x="9032402" y="2355171"/>
                  </a:cubicBezTo>
                  <a:cubicBezTo>
                    <a:pt x="9389459" y="2337561"/>
                    <a:pt x="10374004" y="2266145"/>
                    <a:pt x="10410978" y="1855215"/>
                  </a:cubicBezTo>
                  <a:cubicBezTo>
                    <a:pt x="10449617" y="1425676"/>
                    <a:pt x="10623538" y="1349286"/>
                    <a:pt x="11069820" y="1390257"/>
                  </a:cubicBezTo>
                  <a:cubicBezTo>
                    <a:pt x="11451039" y="1425254"/>
                    <a:pt x="11918639" y="1532600"/>
                    <a:pt x="12251004" y="1245915"/>
                  </a:cubicBezTo>
                  <a:cubicBezTo>
                    <a:pt x="12614190" y="932626"/>
                    <a:pt x="12890260" y="452545"/>
                    <a:pt x="13045750" y="0"/>
                  </a:cubicBezTo>
                  <a:cubicBezTo>
                    <a:pt x="13120186" y="5596"/>
                    <a:pt x="13156115" y="8550"/>
                    <a:pt x="13224400" y="15500"/>
                  </a:cubicBezTo>
                  <a:cubicBezTo>
                    <a:pt x="13075617" y="521607"/>
                    <a:pt x="12774143" y="1018965"/>
                    <a:pt x="12391526" y="1380241"/>
                  </a:cubicBezTo>
                  <a:cubicBezTo>
                    <a:pt x="12052633" y="1700214"/>
                    <a:pt x="11587164" y="1589026"/>
                    <a:pt x="11187826" y="1549854"/>
                  </a:cubicBezTo>
                  <a:cubicBezTo>
                    <a:pt x="10751336" y="1507018"/>
                    <a:pt x="10794128" y="1650449"/>
                    <a:pt x="10703037" y="1989919"/>
                  </a:cubicBezTo>
                  <a:cubicBezTo>
                    <a:pt x="10583167" y="2436690"/>
                    <a:pt x="9525096" y="2492495"/>
                    <a:pt x="9098355" y="2514902"/>
                  </a:cubicBezTo>
                  <a:cubicBezTo>
                    <a:pt x="8295171" y="2557071"/>
                    <a:pt x="7513682" y="2387259"/>
                    <a:pt x="6744273" y="2227328"/>
                  </a:cubicBezTo>
                  <a:cubicBezTo>
                    <a:pt x="5991275" y="2070817"/>
                    <a:pt x="5165151" y="1941842"/>
                    <a:pt x="4381242" y="1939666"/>
                  </a:cubicBezTo>
                  <a:cubicBezTo>
                    <a:pt x="4002733" y="1938623"/>
                    <a:pt x="3664018" y="1978771"/>
                    <a:pt x="3339093" y="2180695"/>
                  </a:cubicBezTo>
                  <a:cubicBezTo>
                    <a:pt x="2666682" y="2598598"/>
                    <a:pt x="1939999" y="2852040"/>
                    <a:pt x="1213138" y="3162353"/>
                  </a:cubicBezTo>
                  <a:cubicBezTo>
                    <a:pt x="885993" y="3302053"/>
                    <a:pt x="337138" y="3474286"/>
                    <a:pt x="180783" y="3837939"/>
                  </a:cubicBezTo>
                  <a:close/>
                </a:path>
              </a:pathLst>
            </a:custGeom>
            <a:grpFill/>
            <a:ln w="22193" cap="flat">
              <a:noFill/>
              <a:prstDash val="solid"/>
              <a:miter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9" name="Forma Livre: Forma 8">
              <a:extLst>
                <a:ext uri="{FF2B5EF4-FFF2-40B4-BE49-F238E27FC236}">
                  <a16:creationId xmlns:a16="http://schemas.microsoft.com/office/drawing/2014/main" id="{683ADDD2-8026-66B7-C2C7-C0B3F0FA6ECF}"/>
                </a:ext>
              </a:extLst>
            </p:cNvPr>
            <p:cNvSpPr/>
            <p:nvPr/>
          </p:nvSpPr>
          <p:spPr>
            <a:xfrm flipV="1">
              <a:off x="5662142" y="-3902434"/>
              <a:ext cx="13015238" cy="3741141"/>
            </a:xfrm>
            <a:custGeom>
              <a:avLst/>
              <a:gdLst>
                <a:gd name="csX0" fmla="*/ 156955 w 13015238"/>
                <a:gd name="csY0" fmla="*/ 3741141 h 3741141"/>
                <a:gd name="csX1" fmla="*/ 0 w 13015238"/>
                <a:gd name="csY1" fmla="*/ 3708542 h 3741141"/>
                <a:gd name="csX2" fmla="*/ 1561646 w 13015238"/>
                <a:gd name="csY2" fmla="*/ 2953767 h 3741141"/>
                <a:gd name="csX3" fmla="*/ 2943064 w 13015238"/>
                <a:gd name="csY3" fmla="*/ 1797989 h 3741141"/>
                <a:gd name="csX4" fmla="*/ 3832187 w 13015238"/>
                <a:gd name="csY4" fmla="*/ 1383528 h 3741141"/>
                <a:gd name="csX5" fmla="*/ 6447817 w 13015238"/>
                <a:gd name="csY5" fmla="*/ 1996248 h 3741141"/>
                <a:gd name="csX6" fmla="*/ 9704169 w 13015238"/>
                <a:gd name="csY6" fmla="*/ 1765989 h 3741141"/>
                <a:gd name="csX7" fmla="*/ 10483593 w 13015238"/>
                <a:gd name="csY7" fmla="*/ 1291016 h 3741141"/>
                <a:gd name="csX8" fmla="*/ 11899275 w 13015238"/>
                <a:gd name="csY8" fmla="*/ 1143277 h 3741141"/>
                <a:gd name="csX9" fmla="*/ 12841229 w 13015238"/>
                <a:gd name="csY9" fmla="*/ 0 h 3741141"/>
                <a:gd name="csX10" fmla="*/ 13015238 w 13015238"/>
                <a:gd name="csY10" fmla="*/ 15766 h 3741141"/>
                <a:gd name="csX11" fmla="*/ 12048525 w 13015238"/>
                <a:gd name="csY11" fmla="*/ 1277425 h 3741141"/>
                <a:gd name="csX12" fmla="*/ 10560605 w 13015238"/>
                <a:gd name="csY12" fmla="*/ 1451213 h 3741141"/>
                <a:gd name="csX13" fmla="*/ 10025607 w 13015238"/>
                <a:gd name="csY13" fmla="*/ 1896741 h 3741141"/>
                <a:gd name="csX14" fmla="*/ 6459053 w 13015238"/>
                <a:gd name="csY14" fmla="*/ 2141523 h 3741141"/>
                <a:gd name="csX15" fmla="*/ 3963605 w 13015238"/>
                <a:gd name="csY15" fmla="*/ 1654157 h 3741141"/>
                <a:gd name="csX16" fmla="*/ 3045835 w 13015238"/>
                <a:gd name="csY16" fmla="*/ 2000512 h 3741141"/>
                <a:gd name="csX17" fmla="*/ 1583341 w 13015238"/>
                <a:gd name="csY17" fmla="*/ 3049766 h 3741141"/>
                <a:gd name="csX18" fmla="*/ 156955 w 13015238"/>
                <a:gd name="csY18" fmla="*/ 3741141 h 3741141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</a:cxnLst>
              <a:rect l="l" t="t" r="r" b="b"/>
              <a:pathLst>
                <a:path w="13015238" h="3741141">
                  <a:moveTo>
                    <a:pt x="156955" y="3741141"/>
                  </a:moveTo>
                  <a:cubicBezTo>
                    <a:pt x="87693" y="3727484"/>
                    <a:pt x="56227" y="3720977"/>
                    <a:pt x="0" y="3708542"/>
                  </a:cubicBezTo>
                  <a:cubicBezTo>
                    <a:pt x="470643" y="3374379"/>
                    <a:pt x="1042015" y="3194019"/>
                    <a:pt x="1561646" y="2953767"/>
                  </a:cubicBezTo>
                  <a:cubicBezTo>
                    <a:pt x="2171901" y="2671590"/>
                    <a:pt x="2574792" y="2352328"/>
                    <a:pt x="2943064" y="1797989"/>
                  </a:cubicBezTo>
                  <a:cubicBezTo>
                    <a:pt x="3162841" y="1467180"/>
                    <a:pt x="3439156" y="1370537"/>
                    <a:pt x="3832187" y="1383528"/>
                  </a:cubicBezTo>
                  <a:cubicBezTo>
                    <a:pt x="4698372" y="1412152"/>
                    <a:pt x="5614232" y="1826991"/>
                    <a:pt x="6447817" y="1996248"/>
                  </a:cubicBezTo>
                  <a:cubicBezTo>
                    <a:pt x="6836919" y="2075258"/>
                    <a:pt x="9880133" y="2679274"/>
                    <a:pt x="9704169" y="1765989"/>
                  </a:cubicBezTo>
                  <a:cubicBezTo>
                    <a:pt x="9603796" y="1245115"/>
                    <a:pt x="10112301" y="1253887"/>
                    <a:pt x="10483593" y="1291016"/>
                  </a:cubicBezTo>
                  <a:cubicBezTo>
                    <a:pt x="10948418" y="1337494"/>
                    <a:pt x="11473334" y="1418104"/>
                    <a:pt x="11899275" y="1143277"/>
                  </a:cubicBezTo>
                  <a:cubicBezTo>
                    <a:pt x="12312049" y="876932"/>
                    <a:pt x="12640393" y="448503"/>
                    <a:pt x="12841229" y="0"/>
                  </a:cubicBezTo>
                  <a:cubicBezTo>
                    <a:pt x="12912622" y="6973"/>
                    <a:pt x="12947597" y="10060"/>
                    <a:pt x="13015238" y="15766"/>
                  </a:cubicBezTo>
                  <a:cubicBezTo>
                    <a:pt x="12826616" y="513479"/>
                    <a:pt x="12483172" y="969755"/>
                    <a:pt x="12048525" y="1277425"/>
                  </a:cubicBezTo>
                  <a:cubicBezTo>
                    <a:pt x="11601909" y="1593578"/>
                    <a:pt x="11048324" y="1494183"/>
                    <a:pt x="10560605" y="1451213"/>
                  </a:cubicBezTo>
                  <a:cubicBezTo>
                    <a:pt x="10247827" y="1423677"/>
                    <a:pt x="9924079" y="1488964"/>
                    <a:pt x="10025607" y="1896741"/>
                  </a:cubicBezTo>
                  <a:cubicBezTo>
                    <a:pt x="10239966" y="2757684"/>
                    <a:pt x="6901828" y="2225507"/>
                    <a:pt x="6459053" y="2141523"/>
                  </a:cubicBezTo>
                  <a:cubicBezTo>
                    <a:pt x="5654470" y="1988920"/>
                    <a:pt x="4792394" y="1676564"/>
                    <a:pt x="3963605" y="1654157"/>
                  </a:cubicBezTo>
                  <a:cubicBezTo>
                    <a:pt x="3598198" y="1644276"/>
                    <a:pt x="3284443" y="1710873"/>
                    <a:pt x="3045835" y="2000512"/>
                  </a:cubicBezTo>
                  <a:cubicBezTo>
                    <a:pt x="2631574" y="2503399"/>
                    <a:pt x="2190887" y="2782245"/>
                    <a:pt x="1583341" y="3049766"/>
                  </a:cubicBezTo>
                  <a:cubicBezTo>
                    <a:pt x="1105681" y="3260061"/>
                    <a:pt x="583230" y="3431672"/>
                    <a:pt x="156955" y="3741141"/>
                  </a:cubicBezTo>
                  <a:close/>
                </a:path>
              </a:pathLst>
            </a:custGeom>
            <a:grpFill/>
            <a:ln w="22193" cap="flat">
              <a:noFill/>
              <a:prstDash val="solid"/>
              <a:miter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20" name="Forma Livre: Forma 9">
              <a:extLst>
                <a:ext uri="{FF2B5EF4-FFF2-40B4-BE49-F238E27FC236}">
                  <a16:creationId xmlns:a16="http://schemas.microsoft.com/office/drawing/2014/main" id="{9409D0A5-35EE-4CC5-BCCD-D197D60ADC5E}"/>
                </a:ext>
              </a:extLst>
            </p:cNvPr>
            <p:cNvSpPr/>
            <p:nvPr/>
          </p:nvSpPr>
          <p:spPr>
            <a:xfrm flipV="1">
              <a:off x="6111134" y="-3591987"/>
              <a:ext cx="12566223" cy="3635571"/>
            </a:xfrm>
            <a:custGeom>
              <a:avLst/>
              <a:gdLst>
                <a:gd name="csX0" fmla="*/ 129863 w 12566223"/>
                <a:gd name="csY0" fmla="*/ 3635572 h 3635571"/>
                <a:gd name="csX1" fmla="*/ 0 w 12566223"/>
                <a:gd name="csY1" fmla="*/ 3602840 h 3635571"/>
                <a:gd name="csX2" fmla="*/ 1501733 w 12566223"/>
                <a:gd name="csY2" fmla="*/ 2848620 h 3635571"/>
                <a:gd name="csX3" fmla="*/ 2360878 w 12566223"/>
                <a:gd name="csY3" fmla="*/ 1549744 h 3635571"/>
                <a:gd name="csX4" fmla="*/ 3153692 w 12566223"/>
                <a:gd name="csY4" fmla="*/ 1056316 h 3635571"/>
                <a:gd name="csX5" fmla="*/ 4249780 w 12566223"/>
                <a:gd name="csY5" fmla="*/ 1396163 h 3635571"/>
                <a:gd name="csX6" fmla="*/ 5727840 w 12566223"/>
                <a:gd name="csY6" fmla="*/ 1906445 h 3635571"/>
                <a:gd name="csX7" fmla="*/ 8763127 w 12566223"/>
                <a:gd name="csY7" fmla="*/ 1652448 h 3635571"/>
                <a:gd name="csX8" fmla="*/ 9788997 w 12566223"/>
                <a:gd name="csY8" fmla="*/ 1165860 h 3635571"/>
                <a:gd name="csX9" fmla="*/ 11361591 w 12566223"/>
                <a:gd name="csY9" fmla="*/ 1015834 h 3635571"/>
                <a:gd name="csX10" fmla="*/ 12401007 w 12566223"/>
                <a:gd name="csY10" fmla="*/ 0 h 3635571"/>
                <a:gd name="csX11" fmla="*/ 12566223 w 12566223"/>
                <a:gd name="csY11" fmla="*/ 24006 h 3635571"/>
                <a:gd name="csX12" fmla="*/ 11495673 w 12566223"/>
                <a:gd name="csY12" fmla="*/ 1150205 h 3635571"/>
                <a:gd name="csX13" fmla="*/ 9782025 w 12566223"/>
                <a:gd name="csY13" fmla="*/ 1327346 h 3635571"/>
                <a:gd name="csX14" fmla="*/ 9060471 w 12566223"/>
                <a:gd name="csY14" fmla="*/ 1781356 h 3635571"/>
                <a:gd name="csX15" fmla="*/ 5783600 w 12566223"/>
                <a:gd name="csY15" fmla="*/ 2042171 h 3635571"/>
                <a:gd name="csX16" fmla="*/ 3275716 w 12566223"/>
                <a:gd name="csY16" fmla="*/ 1320151 h 3635571"/>
                <a:gd name="csX17" fmla="*/ 2464604 w 12566223"/>
                <a:gd name="csY17" fmla="*/ 1753065 h 3635571"/>
                <a:gd name="csX18" fmla="*/ 1451457 w 12566223"/>
                <a:gd name="csY18" fmla="*/ 3002422 h 3635571"/>
                <a:gd name="csX19" fmla="*/ 129863 w 12566223"/>
                <a:gd name="csY19" fmla="*/ 3635572 h 3635571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</a:cxnLst>
              <a:rect l="l" t="t" r="r" b="b"/>
              <a:pathLst>
                <a:path w="12566223" h="3635571">
                  <a:moveTo>
                    <a:pt x="129863" y="3635572"/>
                  </a:moveTo>
                  <a:cubicBezTo>
                    <a:pt x="72926" y="3621782"/>
                    <a:pt x="46967" y="3615186"/>
                    <a:pt x="0" y="3602840"/>
                  </a:cubicBezTo>
                  <a:cubicBezTo>
                    <a:pt x="494315" y="3350530"/>
                    <a:pt x="1046834" y="3170436"/>
                    <a:pt x="1501733" y="2848620"/>
                  </a:cubicBezTo>
                  <a:cubicBezTo>
                    <a:pt x="1939377" y="2539018"/>
                    <a:pt x="2175365" y="2034976"/>
                    <a:pt x="2360878" y="1549744"/>
                  </a:cubicBezTo>
                  <a:cubicBezTo>
                    <a:pt x="2504598" y="1173810"/>
                    <a:pt x="2749779" y="1033022"/>
                    <a:pt x="3153692" y="1056316"/>
                  </a:cubicBezTo>
                  <a:cubicBezTo>
                    <a:pt x="3526938" y="1077834"/>
                    <a:pt x="3907867" y="1262681"/>
                    <a:pt x="4249780" y="1396163"/>
                  </a:cubicBezTo>
                  <a:cubicBezTo>
                    <a:pt x="4737855" y="1586695"/>
                    <a:pt x="5235301" y="1778114"/>
                    <a:pt x="5727840" y="1906445"/>
                  </a:cubicBezTo>
                  <a:cubicBezTo>
                    <a:pt x="6232814" y="2038041"/>
                    <a:pt x="8766414" y="2701280"/>
                    <a:pt x="8763127" y="1652448"/>
                  </a:cubicBezTo>
                  <a:cubicBezTo>
                    <a:pt x="8761439" y="1115030"/>
                    <a:pt x="9438202" y="1128665"/>
                    <a:pt x="9788997" y="1165860"/>
                  </a:cubicBezTo>
                  <a:cubicBezTo>
                    <a:pt x="10307118" y="1220821"/>
                    <a:pt x="10867431" y="1267833"/>
                    <a:pt x="11361591" y="1015834"/>
                  </a:cubicBezTo>
                  <a:cubicBezTo>
                    <a:pt x="11773098" y="805983"/>
                    <a:pt x="12202038" y="430339"/>
                    <a:pt x="12401007" y="0"/>
                  </a:cubicBezTo>
                  <a:cubicBezTo>
                    <a:pt x="12467915" y="11348"/>
                    <a:pt x="12501137" y="16167"/>
                    <a:pt x="12566223" y="24006"/>
                  </a:cubicBezTo>
                  <a:cubicBezTo>
                    <a:pt x="12368808" y="511193"/>
                    <a:pt x="11923947" y="899649"/>
                    <a:pt x="11495673" y="1150205"/>
                  </a:cubicBezTo>
                  <a:cubicBezTo>
                    <a:pt x="10979951" y="1451924"/>
                    <a:pt x="10349955" y="1386081"/>
                    <a:pt x="9782025" y="1327346"/>
                  </a:cubicBezTo>
                  <a:cubicBezTo>
                    <a:pt x="9489655" y="1297123"/>
                    <a:pt x="8954702" y="1320551"/>
                    <a:pt x="9060471" y="1781356"/>
                  </a:cubicBezTo>
                  <a:cubicBezTo>
                    <a:pt x="9293417" y="2796346"/>
                    <a:pt x="6178986" y="2134972"/>
                    <a:pt x="5783600" y="2042171"/>
                  </a:cubicBezTo>
                  <a:cubicBezTo>
                    <a:pt x="4994628" y="1856992"/>
                    <a:pt x="4109057" y="1366296"/>
                    <a:pt x="3275716" y="1320151"/>
                  </a:cubicBezTo>
                  <a:cubicBezTo>
                    <a:pt x="2906601" y="1299699"/>
                    <a:pt x="2620782" y="1406734"/>
                    <a:pt x="2464604" y="1753065"/>
                  </a:cubicBezTo>
                  <a:cubicBezTo>
                    <a:pt x="2226418" y="2281245"/>
                    <a:pt x="1980770" y="2701280"/>
                    <a:pt x="1451457" y="3002422"/>
                  </a:cubicBezTo>
                  <a:cubicBezTo>
                    <a:pt x="1026892" y="3243961"/>
                    <a:pt x="563888" y="3412286"/>
                    <a:pt x="129863" y="3635572"/>
                  </a:cubicBezTo>
                  <a:close/>
                </a:path>
              </a:pathLst>
            </a:custGeom>
            <a:grpFill/>
            <a:ln w="22193" cap="flat">
              <a:noFill/>
              <a:prstDash val="solid"/>
              <a:miter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21" name="Forma Livre: Forma 10">
              <a:extLst>
                <a:ext uri="{FF2B5EF4-FFF2-40B4-BE49-F238E27FC236}">
                  <a16:creationId xmlns:a16="http://schemas.microsoft.com/office/drawing/2014/main" id="{1F224072-A66C-7E37-6318-15C1B4673BD3}"/>
                </a:ext>
              </a:extLst>
            </p:cNvPr>
            <p:cNvSpPr/>
            <p:nvPr/>
          </p:nvSpPr>
          <p:spPr>
            <a:xfrm flipV="1">
              <a:off x="6653993" y="-3288025"/>
              <a:ext cx="12023364" cy="3543903"/>
            </a:xfrm>
            <a:custGeom>
              <a:avLst/>
              <a:gdLst>
                <a:gd name="csX0" fmla="*/ 110055 w 12023364"/>
                <a:gd name="csY0" fmla="*/ 3543904 h 3543903"/>
                <a:gd name="csX1" fmla="*/ 0 w 12023364"/>
                <a:gd name="csY1" fmla="*/ 3509439 h 3543903"/>
                <a:gd name="csX2" fmla="*/ 1076968 w 12023364"/>
                <a:gd name="csY2" fmla="*/ 2799255 h 3543903"/>
                <a:gd name="csX3" fmla="*/ 1689755 w 12023364"/>
                <a:gd name="csY3" fmla="*/ 1313289 h 3543903"/>
                <a:gd name="csX4" fmla="*/ 2448104 w 12023364"/>
                <a:gd name="csY4" fmla="*/ 791127 h 3543903"/>
                <a:gd name="csX5" fmla="*/ 3487099 w 12023364"/>
                <a:gd name="csY5" fmla="*/ 1186024 h 3543903"/>
                <a:gd name="csX6" fmla="*/ 4879332 w 12023364"/>
                <a:gd name="csY6" fmla="*/ 1826568 h 3543903"/>
                <a:gd name="csX7" fmla="*/ 7147675 w 12023364"/>
                <a:gd name="csY7" fmla="*/ 2123047 h 3543903"/>
                <a:gd name="csX8" fmla="*/ 7867697 w 12023364"/>
                <a:gd name="csY8" fmla="*/ 1540372 h 3543903"/>
                <a:gd name="csX9" fmla="*/ 9243030 w 12023364"/>
                <a:gd name="csY9" fmla="*/ 1019942 h 3543903"/>
                <a:gd name="csX10" fmla="*/ 10811271 w 12023364"/>
                <a:gd name="csY10" fmla="*/ 902359 h 3543903"/>
                <a:gd name="csX11" fmla="*/ 11865676 w 12023364"/>
                <a:gd name="csY11" fmla="*/ 0 h 3543903"/>
                <a:gd name="csX12" fmla="*/ 12023365 w 12023364"/>
                <a:gd name="csY12" fmla="*/ 34420 h 3543903"/>
                <a:gd name="csX13" fmla="*/ 10923102 w 12023364"/>
                <a:gd name="csY13" fmla="*/ 1029202 h 3543903"/>
                <a:gd name="csX14" fmla="*/ 9107837 w 12023364"/>
                <a:gd name="csY14" fmla="*/ 1205255 h 3543903"/>
                <a:gd name="csX15" fmla="*/ 8089362 w 12023364"/>
                <a:gd name="csY15" fmla="*/ 1670213 h 3543903"/>
                <a:gd name="csX16" fmla="*/ 7493208 w 12023364"/>
                <a:gd name="csY16" fmla="*/ 2244916 h 3543903"/>
                <a:gd name="csX17" fmla="*/ 4943220 w 12023364"/>
                <a:gd name="csY17" fmla="*/ 1953700 h 3543903"/>
                <a:gd name="csX18" fmla="*/ 2639057 w 12023364"/>
                <a:gd name="csY18" fmla="*/ 1040860 h 3543903"/>
                <a:gd name="csX19" fmla="*/ 1778314 w 12023364"/>
                <a:gd name="csY19" fmla="*/ 1503087 h 3543903"/>
                <a:gd name="csX20" fmla="*/ 1173877 w 12023364"/>
                <a:gd name="csY20" fmla="*/ 2902893 h 3543903"/>
                <a:gd name="csX21" fmla="*/ 110055 w 12023364"/>
                <a:gd name="csY21" fmla="*/ 3543904 h 3543903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</a:cxnLst>
              <a:rect l="l" t="t" r="r" b="b"/>
              <a:pathLst>
                <a:path w="12023364" h="3543903">
                  <a:moveTo>
                    <a:pt x="110055" y="3543904"/>
                  </a:moveTo>
                  <a:cubicBezTo>
                    <a:pt x="62933" y="3529270"/>
                    <a:pt x="41037" y="3522296"/>
                    <a:pt x="0" y="3509439"/>
                  </a:cubicBezTo>
                  <a:cubicBezTo>
                    <a:pt x="374756" y="3324171"/>
                    <a:pt x="818441" y="3141301"/>
                    <a:pt x="1076968" y="2799255"/>
                  </a:cubicBezTo>
                  <a:cubicBezTo>
                    <a:pt x="1399339" y="2372736"/>
                    <a:pt x="1559869" y="1818997"/>
                    <a:pt x="1689755" y="1313289"/>
                  </a:cubicBezTo>
                  <a:cubicBezTo>
                    <a:pt x="1791482" y="917237"/>
                    <a:pt x="2039128" y="759172"/>
                    <a:pt x="2448104" y="791127"/>
                  </a:cubicBezTo>
                  <a:cubicBezTo>
                    <a:pt x="2810358" y="819440"/>
                    <a:pt x="3170569" y="1026759"/>
                    <a:pt x="3487099" y="1186024"/>
                  </a:cubicBezTo>
                  <a:cubicBezTo>
                    <a:pt x="3946528" y="1417193"/>
                    <a:pt x="4411709" y="1662907"/>
                    <a:pt x="4879332" y="1826568"/>
                  </a:cubicBezTo>
                  <a:cubicBezTo>
                    <a:pt x="5546725" y="2060158"/>
                    <a:pt x="6405114" y="2216492"/>
                    <a:pt x="7147675" y="2123047"/>
                  </a:cubicBezTo>
                  <a:cubicBezTo>
                    <a:pt x="7590893" y="2067264"/>
                    <a:pt x="7659112" y="1869894"/>
                    <a:pt x="7867697" y="1540372"/>
                  </a:cubicBezTo>
                  <a:cubicBezTo>
                    <a:pt x="8142923" y="1105570"/>
                    <a:pt x="8783134" y="906933"/>
                    <a:pt x="9243030" y="1019942"/>
                  </a:cubicBezTo>
                  <a:cubicBezTo>
                    <a:pt x="9725576" y="1138547"/>
                    <a:pt x="10349622" y="1115585"/>
                    <a:pt x="10811271" y="902359"/>
                  </a:cubicBezTo>
                  <a:cubicBezTo>
                    <a:pt x="11198484" y="723530"/>
                    <a:pt x="11697774" y="438600"/>
                    <a:pt x="11865676" y="0"/>
                  </a:cubicBezTo>
                  <a:cubicBezTo>
                    <a:pt x="11928854" y="16366"/>
                    <a:pt x="11960498" y="23272"/>
                    <a:pt x="12023365" y="34420"/>
                  </a:cubicBezTo>
                  <a:cubicBezTo>
                    <a:pt x="11864434" y="505774"/>
                    <a:pt x="11327061" y="830632"/>
                    <a:pt x="10923102" y="1029202"/>
                  </a:cubicBezTo>
                  <a:cubicBezTo>
                    <a:pt x="10368386" y="1301852"/>
                    <a:pt x="9693909" y="1335185"/>
                    <a:pt x="9107837" y="1205255"/>
                  </a:cubicBezTo>
                  <a:cubicBezTo>
                    <a:pt x="8756021" y="1127244"/>
                    <a:pt x="8202548" y="1287996"/>
                    <a:pt x="8089362" y="1670213"/>
                  </a:cubicBezTo>
                  <a:cubicBezTo>
                    <a:pt x="7983681" y="2027048"/>
                    <a:pt x="7899763" y="2183248"/>
                    <a:pt x="7493208" y="2244916"/>
                  </a:cubicBezTo>
                  <a:cubicBezTo>
                    <a:pt x="6677765" y="2368628"/>
                    <a:pt x="5686958" y="2188223"/>
                    <a:pt x="4943220" y="1953700"/>
                  </a:cubicBezTo>
                  <a:cubicBezTo>
                    <a:pt x="4204323" y="1720689"/>
                    <a:pt x="3430251" y="1187290"/>
                    <a:pt x="2639057" y="1040860"/>
                  </a:cubicBezTo>
                  <a:cubicBezTo>
                    <a:pt x="2221399" y="963560"/>
                    <a:pt x="1898384" y="1079344"/>
                    <a:pt x="1778314" y="1503087"/>
                  </a:cubicBezTo>
                  <a:cubicBezTo>
                    <a:pt x="1644431" y="1975507"/>
                    <a:pt x="1515989" y="2525228"/>
                    <a:pt x="1173877" y="2902893"/>
                  </a:cubicBezTo>
                  <a:cubicBezTo>
                    <a:pt x="902314" y="3202635"/>
                    <a:pt x="466957" y="3368961"/>
                    <a:pt x="110055" y="3543904"/>
                  </a:cubicBezTo>
                  <a:close/>
                </a:path>
              </a:pathLst>
            </a:custGeom>
            <a:grpFill/>
            <a:ln w="22193" cap="flat">
              <a:noFill/>
              <a:prstDash val="solid"/>
              <a:miter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22" name="Forma Livre: Forma 15">
              <a:extLst>
                <a:ext uri="{FF2B5EF4-FFF2-40B4-BE49-F238E27FC236}">
                  <a16:creationId xmlns:a16="http://schemas.microsoft.com/office/drawing/2014/main" id="{126148AE-80DB-8448-F778-73629763C166}"/>
                </a:ext>
              </a:extLst>
            </p:cNvPr>
            <p:cNvSpPr/>
            <p:nvPr/>
          </p:nvSpPr>
          <p:spPr>
            <a:xfrm flipV="1">
              <a:off x="7144622" y="-2981821"/>
              <a:ext cx="11532713" cy="3489142"/>
            </a:xfrm>
            <a:custGeom>
              <a:avLst/>
              <a:gdLst>
                <a:gd name="csX0" fmla="*/ 108079 w 11532713"/>
                <a:gd name="csY0" fmla="*/ 3489142 h 3489142"/>
                <a:gd name="csX1" fmla="*/ 0 w 11532713"/>
                <a:gd name="csY1" fmla="*/ 3452546 h 3489142"/>
                <a:gd name="csX2" fmla="*/ 1110944 w 11532713"/>
                <a:gd name="csY2" fmla="*/ 1151937 h 3489142"/>
                <a:gd name="csX3" fmla="*/ 4128976 w 11532713"/>
                <a:gd name="csY3" fmla="*/ 1782511 h 3489142"/>
                <a:gd name="csX4" fmla="*/ 6349465 w 11532713"/>
                <a:gd name="csY4" fmla="*/ 2094089 h 3489142"/>
                <a:gd name="csX5" fmla="*/ 7298168 w 11532713"/>
                <a:gd name="csY5" fmla="*/ 1449037 h 3489142"/>
                <a:gd name="csX6" fmla="*/ 8927321 w 11532713"/>
                <a:gd name="csY6" fmla="*/ 838382 h 3489142"/>
                <a:gd name="csX7" fmla="*/ 10366565 w 11532713"/>
                <a:gd name="csY7" fmla="*/ 846110 h 3489142"/>
                <a:gd name="csX8" fmla="*/ 11375759 w 11532713"/>
                <a:gd name="csY8" fmla="*/ 0 h 3489142"/>
                <a:gd name="csX9" fmla="*/ 11532714 w 11532713"/>
                <a:gd name="csY9" fmla="*/ 41304 h 3489142"/>
                <a:gd name="csX10" fmla="*/ 10447107 w 11532713"/>
                <a:gd name="csY10" fmla="*/ 973331 h 3489142"/>
                <a:gd name="csX11" fmla="*/ 8737834 w 11532713"/>
                <a:gd name="csY11" fmla="*/ 1048410 h 3489142"/>
                <a:gd name="csX12" fmla="*/ 7394322 w 11532713"/>
                <a:gd name="csY12" fmla="*/ 1590114 h 3489142"/>
                <a:gd name="csX13" fmla="*/ 6593514 w 11532713"/>
                <a:gd name="csY13" fmla="*/ 2225529 h 3489142"/>
                <a:gd name="csX14" fmla="*/ 4164018 w 11532713"/>
                <a:gd name="csY14" fmla="*/ 1903847 h 3489142"/>
                <a:gd name="csX15" fmla="*/ 1169991 w 11532713"/>
                <a:gd name="csY15" fmla="*/ 1315287 h 3489142"/>
                <a:gd name="csX16" fmla="*/ 108079 w 11532713"/>
                <a:gd name="csY16" fmla="*/ 3489142 h 3489142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</a:cxnLst>
              <a:rect l="l" t="t" r="r" b="b"/>
              <a:pathLst>
                <a:path w="11532713" h="3489142">
                  <a:moveTo>
                    <a:pt x="108079" y="3489142"/>
                  </a:moveTo>
                  <a:cubicBezTo>
                    <a:pt x="64088" y="3473442"/>
                    <a:pt x="42681" y="3466025"/>
                    <a:pt x="0" y="3452546"/>
                  </a:cubicBezTo>
                  <a:cubicBezTo>
                    <a:pt x="745603" y="2983635"/>
                    <a:pt x="904291" y="1935913"/>
                    <a:pt x="1110944" y="1151937"/>
                  </a:cubicBezTo>
                  <a:cubicBezTo>
                    <a:pt x="1461117" y="-176342"/>
                    <a:pt x="3599309" y="1532955"/>
                    <a:pt x="4128976" y="1782511"/>
                  </a:cubicBezTo>
                  <a:cubicBezTo>
                    <a:pt x="4750001" y="2075080"/>
                    <a:pt x="5625491" y="2264835"/>
                    <a:pt x="6349465" y="2094089"/>
                  </a:cubicBezTo>
                  <a:cubicBezTo>
                    <a:pt x="6748759" y="1999934"/>
                    <a:pt x="6979883" y="1674121"/>
                    <a:pt x="7298168" y="1449037"/>
                  </a:cubicBezTo>
                  <a:cubicBezTo>
                    <a:pt x="7698506" y="1165949"/>
                    <a:pt x="8393101" y="532599"/>
                    <a:pt x="8927321" y="838382"/>
                  </a:cubicBezTo>
                  <a:cubicBezTo>
                    <a:pt x="9350843" y="1080787"/>
                    <a:pt x="9933384" y="1012258"/>
                    <a:pt x="10366565" y="846110"/>
                  </a:cubicBezTo>
                  <a:cubicBezTo>
                    <a:pt x="10759242" y="695483"/>
                    <a:pt x="11265681" y="465713"/>
                    <a:pt x="11375759" y="0"/>
                  </a:cubicBezTo>
                  <a:cubicBezTo>
                    <a:pt x="11438114" y="19741"/>
                    <a:pt x="11469559" y="28091"/>
                    <a:pt x="11532714" y="41304"/>
                  </a:cubicBezTo>
                  <a:cubicBezTo>
                    <a:pt x="11412110" y="545123"/>
                    <a:pt x="10872072" y="798299"/>
                    <a:pt x="10447107" y="973331"/>
                  </a:cubicBezTo>
                  <a:cubicBezTo>
                    <a:pt x="9940490" y="1181982"/>
                    <a:pt x="9260595" y="1288395"/>
                    <a:pt x="8737834" y="1048410"/>
                  </a:cubicBezTo>
                  <a:cubicBezTo>
                    <a:pt x="8284112" y="840114"/>
                    <a:pt x="7710853" y="1330765"/>
                    <a:pt x="7394322" y="1590114"/>
                  </a:cubicBezTo>
                  <a:cubicBezTo>
                    <a:pt x="7101330" y="1830210"/>
                    <a:pt x="7005932" y="2136037"/>
                    <a:pt x="6593514" y="2225529"/>
                  </a:cubicBezTo>
                  <a:cubicBezTo>
                    <a:pt x="5812558" y="2394987"/>
                    <a:pt x="4846311" y="2192642"/>
                    <a:pt x="4164018" y="1903847"/>
                  </a:cubicBezTo>
                  <a:cubicBezTo>
                    <a:pt x="3639968" y="1682049"/>
                    <a:pt x="1474241" y="42458"/>
                    <a:pt x="1169991" y="1315287"/>
                  </a:cubicBezTo>
                  <a:cubicBezTo>
                    <a:pt x="977727" y="2119760"/>
                    <a:pt x="879775" y="3024406"/>
                    <a:pt x="108079" y="3489142"/>
                  </a:cubicBezTo>
                  <a:close/>
                </a:path>
              </a:pathLst>
            </a:custGeom>
            <a:grpFill/>
            <a:ln w="22193" cap="flat">
              <a:noFill/>
              <a:prstDash val="solid"/>
              <a:miter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23" name="Forma Livre: Forma 16">
              <a:extLst>
                <a:ext uri="{FF2B5EF4-FFF2-40B4-BE49-F238E27FC236}">
                  <a16:creationId xmlns:a16="http://schemas.microsoft.com/office/drawing/2014/main" id="{5FA51A66-0BEF-F9C1-8C9C-54B5C7EA0AAF}"/>
                </a:ext>
              </a:extLst>
            </p:cNvPr>
            <p:cNvSpPr/>
            <p:nvPr/>
          </p:nvSpPr>
          <p:spPr>
            <a:xfrm flipV="1">
              <a:off x="7437170" y="-2664646"/>
              <a:ext cx="11240188" cy="3501177"/>
            </a:xfrm>
            <a:custGeom>
              <a:avLst/>
              <a:gdLst>
                <a:gd name="csX0" fmla="*/ 134305 w 11240188"/>
                <a:gd name="csY0" fmla="*/ 3501178 h 3501177"/>
                <a:gd name="csX1" fmla="*/ 0 w 11240188"/>
                <a:gd name="csY1" fmla="*/ 3463161 h 3501177"/>
                <a:gd name="csX2" fmla="*/ 808314 w 11240188"/>
                <a:gd name="csY2" fmla="*/ 1127887 h 3501177"/>
                <a:gd name="csX3" fmla="*/ 3703279 w 11240188"/>
                <a:gd name="csY3" fmla="*/ 1807049 h 3501177"/>
                <a:gd name="csX4" fmla="*/ 7178698 w 11240188"/>
                <a:gd name="csY4" fmla="*/ 1334985 h 3501177"/>
                <a:gd name="csX5" fmla="*/ 8890015 w 11240188"/>
                <a:gd name="csY5" fmla="*/ 694173 h 3501177"/>
                <a:gd name="csX6" fmla="*/ 10163199 w 11240188"/>
                <a:gd name="csY6" fmla="*/ 872913 h 3501177"/>
                <a:gd name="csX7" fmla="*/ 11079991 w 11240188"/>
                <a:gd name="csY7" fmla="*/ 0 h 3501177"/>
                <a:gd name="csX8" fmla="*/ 11240188 w 11240188"/>
                <a:gd name="csY8" fmla="*/ 46523 h 3501177"/>
                <a:gd name="csX9" fmla="*/ 10219070 w 11240188"/>
                <a:gd name="csY9" fmla="*/ 1008150 h 3501177"/>
                <a:gd name="csX10" fmla="*/ 8680852 w 11240188"/>
                <a:gd name="csY10" fmla="*/ 909442 h 3501177"/>
                <a:gd name="csX11" fmla="*/ 7195841 w 11240188"/>
                <a:gd name="csY11" fmla="*/ 1521719 h 3501177"/>
                <a:gd name="csX12" fmla="*/ 5943931 w 11240188"/>
                <a:gd name="csY12" fmla="*/ 2276271 h 3501177"/>
                <a:gd name="csX13" fmla="*/ 3671924 w 11240188"/>
                <a:gd name="csY13" fmla="*/ 1927564 h 3501177"/>
                <a:gd name="csX14" fmla="*/ 822549 w 11240188"/>
                <a:gd name="csY14" fmla="*/ 1261592 h 3501177"/>
                <a:gd name="csX15" fmla="*/ 134305 w 11240188"/>
                <a:gd name="csY15" fmla="*/ 3501178 h 3501177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</a:cxnLst>
              <a:rect l="l" t="t" r="r" b="b"/>
              <a:pathLst>
                <a:path w="11240188" h="3501177">
                  <a:moveTo>
                    <a:pt x="134305" y="3501178"/>
                  </a:moveTo>
                  <a:cubicBezTo>
                    <a:pt x="82586" y="3484657"/>
                    <a:pt x="56027" y="3476995"/>
                    <a:pt x="0" y="3463161"/>
                  </a:cubicBezTo>
                  <a:cubicBezTo>
                    <a:pt x="425164" y="2761015"/>
                    <a:pt x="470932" y="1856281"/>
                    <a:pt x="808314" y="1127887"/>
                  </a:cubicBezTo>
                  <a:cubicBezTo>
                    <a:pt x="1417703" y="-187778"/>
                    <a:pt x="3076347" y="1405090"/>
                    <a:pt x="3703279" y="1807049"/>
                  </a:cubicBezTo>
                  <a:cubicBezTo>
                    <a:pt x="4882130" y="2562867"/>
                    <a:pt x="6079412" y="2128554"/>
                    <a:pt x="7178698" y="1334985"/>
                  </a:cubicBezTo>
                  <a:cubicBezTo>
                    <a:pt x="7533001" y="1079211"/>
                    <a:pt x="8423657" y="250200"/>
                    <a:pt x="8890015" y="694173"/>
                  </a:cubicBezTo>
                  <a:cubicBezTo>
                    <a:pt x="9217360" y="1005774"/>
                    <a:pt x="9749537" y="983657"/>
                    <a:pt x="10163199" y="872913"/>
                  </a:cubicBezTo>
                  <a:cubicBezTo>
                    <a:pt x="10642813" y="744493"/>
                    <a:pt x="10986390" y="499334"/>
                    <a:pt x="11079991" y="0"/>
                  </a:cubicBezTo>
                  <a:cubicBezTo>
                    <a:pt x="11143058" y="22495"/>
                    <a:pt x="11175057" y="31955"/>
                    <a:pt x="11240188" y="46523"/>
                  </a:cubicBezTo>
                  <a:cubicBezTo>
                    <a:pt x="11135995" y="615563"/>
                    <a:pt x="10728352" y="841180"/>
                    <a:pt x="10219070" y="1008150"/>
                  </a:cubicBezTo>
                  <a:cubicBezTo>
                    <a:pt x="9753423" y="1160797"/>
                    <a:pt x="9099021" y="1240585"/>
                    <a:pt x="8680852" y="909442"/>
                  </a:cubicBezTo>
                  <a:cubicBezTo>
                    <a:pt x="8264393" y="579633"/>
                    <a:pt x="7499736" y="1300853"/>
                    <a:pt x="7195841" y="1521719"/>
                  </a:cubicBezTo>
                  <a:cubicBezTo>
                    <a:pt x="6819531" y="1795235"/>
                    <a:pt x="6404070" y="2157956"/>
                    <a:pt x="5943931" y="2276271"/>
                  </a:cubicBezTo>
                  <a:cubicBezTo>
                    <a:pt x="5184337" y="2471554"/>
                    <a:pt x="4304452" y="2285487"/>
                    <a:pt x="3671924" y="1927564"/>
                  </a:cubicBezTo>
                  <a:cubicBezTo>
                    <a:pt x="3128199" y="1619893"/>
                    <a:pt x="1281112" y="23161"/>
                    <a:pt x="822549" y="1261592"/>
                  </a:cubicBezTo>
                  <a:cubicBezTo>
                    <a:pt x="570062" y="1943485"/>
                    <a:pt x="601772" y="2889791"/>
                    <a:pt x="134305" y="3501178"/>
                  </a:cubicBezTo>
                  <a:close/>
                </a:path>
              </a:pathLst>
            </a:custGeom>
            <a:grpFill/>
            <a:ln w="22193" cap="flat">
              <a:noFill/>
              <a:prstDash val="solid"/>
              <a:miter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24" name="Forma Livre: Forma 17">
              <a:extLst>
                <a:ext uri="{FF2B5EF4-FFF2-40B4-BE49-F238E27FC236}">
                  <a16:creationId xmlns:a16="http://schemas.microsoft.com/office/drawing/2014/main" id="{476AD7A1-22D9-0744-3E7B-745F7FC3CC5A}"/>
                </a:ext>
              </a:extLst>
            </p:cNvPr>
            <p:cNvSpPr/>
            <p:nvPr/>
          </p:nvSpPr>
          <p:spPr>
            <a:xfrm flipV="1">
              <a:off x="7466038" y="-2334992"/>
              <a:ext cx="11211319" cy="3587049"/>
            </a:xfrm>
            <a:custGeom>
              <a:avLst/>
              <a:gdLst>
                <a:gd name="csX0" fmla="*/ 161308 w 11211319"/>
                <a:gd name="csY0" fmla="*/ 3587050 h 3587049"/>
                <a:gd name="csX1" fmla="*/ 0 w 11211319"/>
                <a:gd name="csY1" fmla="*/ 3546546 h 3587049"/>
                <a:gd name="csX2" fmla="*/ 252643 w 11211319"/>
                <a:gd name="csY2" fmla="*/ 2789550 h 3587049"/>
                <a:gd name="csX3" fmla="*/ 855303 w 11211319"/>
                <a:gd name="csY3" fmla="*/ 1188111 h 3587049"/>
                <a:gd name="csX4" fmla="*/ 3722510 w 11211319"/>
                <a:gd name="csY4" fmla="*/ 1866007 h 3587049"/>
                <a:gd name="csX5" fmla="*/ 7452370 w 11211319"/>
                <a:gd name="csY5" fmla="*/ 1226372 h 3587049"/>
                <a:gd name="csX6" fmla="*/ 9129577 w 11211319"/>
                <a:gd name="csY6" fmla="*/ 629641 h 3587049"/>
                <a:gd name="csX7" fmla="*/ 10234947 w 11211319"/>
                <a:gd name="csY7" fmla="*/ 987387 h 3587049"/>
                <a:gd name="csX8" fmla="*/ 11051056 w 11211319"/>
                <a:gd name="csY8" fmla="*/ 0 h 3587049"/>
                <a:gd name="csX9" fmla="*/ 11211320 w 11211319"/>
                <a:gd name="csY9" fmla="*/ 52918 h 3587049"/>
                <a:gd name="csX10" fmla="*/ 10278161 w 11211319"/>
                <a:gd name="csY10" fmla="*/ 1134593 h 3587049"/>
                <a:gd name="csX11" fmla="*/ 8932695 w 11211319"/>
                <a:gd name="csY11" fmla="*/ 833252 h 3587049"/>
                <a:gd name="csX12" fmla="*/ 7430585 w 11211319"/>
                <a:gd name="csY12" fmla="*/ 1434136 h 3587049"/>
                <a:gd name="csX13" fmla="*/ 3610123 w 11211319"/>
                <a:gd name="csY13" fmla="*/ 2014834 h 3587049"/>
                <a:gd name="csX14" fmla="*/ 840381 w 11211319"/>
                <a:gd name="csY14" fmla="*/ 1329566 h 3587049"/>
                <a:gd name="csX15" fmla="*/ 371714 w 11211319"/>
                <a:gd name="csY15" fmla="*/ 2884084 h 3587049"/>
                <a:gd name="csX16" fmla="*/ 161308 w 11211319"/>
                <a:gd name="csY16" fmla="*/ 3587050 h 3587049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</a:cxnLst>
              <a:rect l="l" t="t" r="r" b="b"/>
              <a:pathLst>
                <a:path w="11211319" h="3587049">
                  <a:moveTo>
                    <a:pt x="161308" y="3587050"/>
                  </a:moveTo>
                  <a:cubicBezTo>
                    <a:pt x="98974" y="3569819"/>
                    <a:pt x="66864" y="3561735"/>
                    <a:pt x="0" y="3546546"/>
                  </a:cubicBezTo>
                  <a:cubicBezTo>
                    <a:pt x="63155" y="3287685"/>
                    <a:pt x="163484" y="3040106"/>
                    <a:pt x="252643" y="2789550"/>
                  </a:cubicBezTo>
                  <a:cubicBezTo>
                    <a:pt x="439665" y="2263968"/>
                    <a:pt x="544591" y="1657733"/>
                    <a:pt x="855303" y="1188111"/>
                  </a:cubicBezTo>
                  <a:cubicBezTo>
                    <a:pt x="1691820" y="-76301"/>
                    <a:pt x="3005597" y="1238009"/>
                    <a:pt x="3722510" y="1866007"/>
                  </a:cubicBezTo>
                  <a:cubicBezTo>
                    <a:pt x="4875735" y="2876222"/>
                    <a:pt x="6374869" y="2014235"/>
                    <a:pt x="7452370" y="1226372"/>
                  </a:cubicBezTo>
                  <a:cubicBezTo>
                    <a:pt x="7769522" y="994493"/>
                    <a:pt x="8722755" y="152691"/>
                    <a:pt x="9129577" y="629641"/>
                  </a:cubicBezTo>
                  <a:cubicBezTo>
                    <a:pt x="9392946" y="938400"/>
                    <a:pt x="9792040" y="1061135"/>
                    <a:pt x="10234947" y="987387"/>
                  </a:cubicBezTo>
                  <a:cubicBezTo>
                    <a:pt x="10778183" y="896940"/>
                    <a:pt x="10970935" y="503064"/>
                    <a:pt x="11051056" y="0"/>
                  </a:cubicBezTo>
                  <a:cubicBezTo>
                    <a:pt x="11114434" y="24805"/>
                    <a:pt x="11146411" y="35530"/>
                    <a:pt x="11211320" y="52918"/>
                  </a:cubicBezTo>
                  <a:cubicBezTo>
                    <a:pt x="11120184" y="634083"/>
                    <a:pt x="10880466" y="1009860"/>
                    <a:pt x="10278161" y="1134593"/>
                  </a:cubicBezTo>
                  <a:cubicBezTo>
                    <a:pt x="9825061" y="1228438"/>
                    <a:pt x="9251024" y="1217867"/>
                    <a:pt x="8932695" y="833252"/>
                  </a:cubicBezTo>
                  <a:cubicBezTo>
                    <a:pt x="8583299" y="411085"/>
                    <a:pt x="7690889" y="1244827"/>
                    <a:pt x="7430585" y="1434136"/>
                  </a:cubicBezTo>
                  <a:cubicBezTo>
                    <a:pt x="6296303" y="2259039"/>
                    <a:pt x="4824571" y="2984145"/>
                    <a:pt x="3610123" y="2014834"/>
                  </a:cubicBezTo>
                  <a:cubicBezTo>
                    <a:pt x="2961429" y="1497114"/>
                    <a:pt x="1578700" y="113497"/>
                    <a:pt x="840381" y="1329566"/>
                  </a:cubicBezTo>
                  <a:cubicBezTo>
                    <a:pt x="563466" y="1785642"/>
                    <a:pt x="520475" y="2378465"/>
                    <a:pt x="371714" y="2884084"/>
                  </a:cubicBezTo>
                  <a:cubicBezTo>
                    <a:pt x="302696" y="3118695"/>
                    <a:pt x="220821" y="3349708"/>
                    <a:pt x="161308" y="3587050"/>
                  </a:cubicBezTo>
                  <a:close/>
                </a:path>
              </a:pathLst>
            </a:custGeom>
            <a:grpFill/>
            <a:ln w="22193" cap="flat">
              <a:noFill/>
              <a:prstDash val="solid"/>
              <a:miter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25" name="Forma Livre: Forma 18">
              <a:extLst>
                <a:ext uri="{FF2B5EF4-FFF2-40B4-BE49-F238E27FC236}">
                  <a16:creationId xmlns:a16="http://schemas.microsoft.com/office/drawing/2014/main" id="{42200A73-EDAF-C3AA-C6CA-94A879B75178}"/>
                </a:ext>
              </a:extLst>
            </p:cNvPr>
            <p:cNvSpPr/>
            <p:nvPr/>
          </p:nvSpPr>
          <p:spPr>
            <a:xfrm flipV="1">
              <a:off x="7466038" y="-2000964"/>
              <a:ext cx="11211319" cy="3714515"/>
            </a:xfrm>
            <a:custGeom>
              <a:avLst/>
              <a:gdLst>
                <a:gd name="csX0" fmla="*/ 160841 w 11211319"/>
                <a:gd name="csY0" fmla="*/ 3714515 h 3714515"/>
                <a:gd name="csX1" fmla="*/ 0 w 11211319"/>
                <a:gd name="csY1" fmla="*/ 3674299 h 3714515"/>
                <a:gd name="csX2" fmla="*/ 979260 w 11211319"/>
                <a:gd name="csY2" fmla="*/ 1280557 h 3714515"/>
                <a:gd name="csX3" fmla="*/ 3890923 w 11211319"/>
                <a:gd name="csY3" fmla="*/ 1931450 h 3714515"/>
                <a:gd name="csX4" fmla="*/ 7795259 w 11211319"/>
                <a:gd name="csY4" fmla="*/ 1138613 h 3714515"/>
                <a:gd name="csX5" fmla="*/ 9343869 w 11211319"/>
                <a:gd name="csY5" fmla="*/ 638302 h 3714515"/>
                <a:gd name="csX6" fmla="*/ 10315357 w 11211319"/>
                <a:gd name="csY6" fmla="*/ 1145363 h 3714515"/>
                <a:gd name="csX7" fmla="*/ 11049435 w 11211319"/>
                <a:gd name="csY7" fmla="*/ 0 h 3714515"/>
                <a:gd name="csX8" fmla="*/ 11211320 w 11211319"/>
                <a:gd name="csY8" fmla="*/ 54805 h 3714515"/>
                <a:gd name="csX9" fmla="*/ 10360480 w 11211319"/>
                <a:gd name="csY9" fmla="*/ 1305761 h 3714515"/>
                <a:gd name="csX10" fmla="*/ 9189002 w 11211319"/>
                <a:gd name="csY10" fmla="*/ 815687 h 3714515"/>
                <a:gd name="csX11" fmla="*/ 7770766 w 11211319"/>
                <a:gd name="csY11" fmla="*/ 1343978 h 3714515"/>
                <a:gd name="csX12" fmla="*/ 3732081 w 11211319"/>
                <a:gd name="csY12" fmla="*/ 2093268 h 3714515"/>
                <a:gd name="csX13" fmla="*/ 954699 w 11211319"/>
                <a:gd name="csY13" fmla="*/ 1424765 h 3714515"/>
                <a:gd name="csX14" fmla="*/ 160841 w 11211319"/>
                <a:gd name="csY14" fmla="*/ 3714515 h 3714515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</a:cxnLst>
              <a:rect l="l" t="t" r="r" b="b"/>
              <a:pathLst>
                <a:path w="11211319" h="3714515">
                  <a:moveTo>
                    <a:pt x="160841" y="3714515"/>
                  </a:moveTo>
                  <a:cubicBezTo>
                    <a:pt x="99041" y="3697727"/>
                    <a:pt x="67019" y="3689710"/>
                    <a:pt x="0" y="3674299"/>
                  </a:cubicBezTo>
                  <a:cubicBezTo>
                    <a:pt x="190842" y="2887214"/>
                    <a:pt x="468933" y="1912529"/>
                    <a:pt x="979260" y="1280557"/>
                  </a:cubicBezTo>
                  <a:cubicBezTo>
                    <a:pt x="1944329" y="85428"/>
                    <a:pt x="3131174" y="1084385"/>
                    <a:pt x="3890923" y="1931450"/>
                  </a:cubicBezTo>
                  <a:cubicBezTo>
                    <a:pt x="5016990" y="3186912"/>
                    <a:pt x="6801077" y="1887237"/>
                    <a:pt x="7795259" y="1138613"/>
                  </a:cubicBezTo>
                  <a:cubicBezTo>
                    <a:pt x="8110547" y="901204"/>
                    <a:pt x="8949128" y="114363"/>
                    <a:pt x="9343869" y="638302"/>
                  </a:cubicBezTo>
                  <a:cubicBezTo>
                    <a:pt x="9571264" y="940087"/>
                    <a:pt x="9892746" y="1170346"/>
                    <a:pt x="10315357" y="1145363"/>
                  </a:cubicBezTo>
                  <a:cubicBezTo>
                    <a:pt x="10861547" y="1113075"/>
                    <a:pt x="10983616" y="435957"/>
                    <a:pt x="11049435" y="0"/>
                  </a:cubicBezTo>
                  <a:cubicBezTo>
                    <a:pt x="11113656" y="25337"/>
                    <a:pt x="11146033" y="36463"/>
                    <a:pt x="11211320" y="54805"/>
                  </a:cubicBezTo>
                  <a:cubicBezTo>
                    <a:pt x="11132821" y="581897"/>
                    <a:pt x="10985303" y="1240052"/>
                    <a:pt x="10360480" y="1305761"/>
                  </a:cubicBezTo>
                  <a:cubicBezTo>
                    <a:pt x="9875691" y="1356747"/>
                    <a:pt x="9460054" y="1175320"/>
                    <a:pt x="9189002" y="815687"/>
                  </a:cubicBezTo>
                  <a:cubicBezTo>
                    <a:pt x="8866142" y="387302"/>
                    <a:pt x="8013860" y="1163750"/>
                    <a:pt x="7770766" y="1343978"/>
                  </a:cubicBezTo>
                  <a:cubicBezTo>
                    <a:pt x="6711053" y="2129619"/>
                    <a:pt x="4927720" y="3354949"/>
                    <a:pt x="3732081" y="2093268"/>
                  </a:cubicBezTo>
                  <a:cubicBezTo>
                    <a:pt x="3022874" y="1344910"/>
                    <a:pt x="1848686" y="271696"/>
                    <a:pt x="954699" y="1424765"/>
                  </a:cubicBezTo>
                  <a:cubicBezTo>
                    <a:pt x="481769" y="2034753"/>
                    <a:pt x="326790" y="2970178"/>
                    <a:pt x="160841" y="3714515"/>
                  </a:cubicBezTo>
                  <a:close/>
                </a:path>
              </a:pathLst>
            </a:custGeom>
            <a:grpFill/>
            <a:ln w="22193" cap="flat">
              <a:noFill/>
              <a:prstDash val="solid"/>
              <a:miter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26" name="Forma Livre: Forma 19">
              <a:extLst>
                <a:ext uri="{FF2B5EF4-FFF2-40B4-BE49-F238E27FC236}">
                  <a16:creationId xmlns:a16="http://schemas.microsoft.com/office/drawing/2014/main" id="{AE1CDED7-A525-7C03-8FB5-85F05E76C0A4}"/>
                </a:ext>
              </a:extLst>
            </p:cNvPr>
            <p:cNvSpPr/>
            <p:nvPr/>
          </p:nvSpPr>
          <p:spPr>
            <a:xfrm flipV="1">
              <a:off x="7466038" y="-1662737"/>
              <a:ext cx="11211298" cy="3847087"/>
            </a:xfrm>
            <a:custGeom>
              <a:avLst/>
              <a:gdLst>
                <a:gd name="csX0" fmla="*/ 155778 w 11211298"/>
                <a:gd name="csY0" fmla="*/ 3847088 h 3847087"/>
                <a:gd name="csX1" fmla="*/ 0 w 11211298"/>
                <a:gd name="csY1" fmla="*/ 3811469 h 3847087"/>
                <a:gd name="csX2" fmla="*/ 1115740 w 11211298"/>
                <a:gd name="csY2" fmla="*/ 1378687 h 3847087"/>
                <a:gd name="csX3" fmla="*/ 4116319 w 11211298"/>
                <a:gd name="csY3" fmla="*/ 1989763 h 3847087"/>
                <a:gd name="csX4" fmla="*/ 8088962 w 11211298"/>
                <a:gd name="csY4" fmla="*/ 1090780 h 3847087"/>
                <a:gd name="csX5" fmla="*/ 9435627 w 11211298"/>
                <a:gd name="csY5" fmla="*/ 718400 h 3847087"/>
                <a:gd name="csX6" fmla="*/ 10343803 w 11211298"/>
                <a:gd name="csY6" fmla="*/ 1306382 h 3847087"/>
                <a:gd name="csX7" fmla="*/ 11047614 w 11211298"/>
                <a:gd name="csY7" fmla="*/ 0 h 3847087"/>
                <a:gd name="csX8" fmla="*/ 11211298 w 11211298"/>
                <a:gd name="csY8" fmla="*/ 52896 h 3847087"/>
                <a:gd name="csX9" fmla="*/ 10408002 w 11211298"/>
                <a:gd name="csY9" fmla="*/ 1478416 h 3847087"/>
                <a:gd name="csX10" fmla="*/ 9351175 w 11211298"/>
                <a:gd name="csY10" fmla="*/ 856525 h 3847087"/>
                <a:gd name="csX11" fmla="*/ 8096934 w 11211298"/>
                <a:gd name="csY11" fmla="*/ 1271985 h 3847087"/>
                <a:gd name="csX12" fmla="*/ 3939356 w 11211298"/>
                <a:gd name="csY12" fmla="*/ 2156489 h 3847087"/>
                <a:gd name="csX13" fmla="*/ 1098664 w 11211298"/>
                <a:gd name="csY13" fmla="*/ 1520808 h 3847087"/>
                <a:gd name="csX14" fmla="*/ 155778 w 11211298"/>
                <a:gd name="csY14" fmla="*/ 3847088 h 3847087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</a:cxnLst>
              <a:rect l="l" t="t" r="r" b="b"/>
              <a:pathLst>
                <a:path w="11211298" h="3847087">
                  <a:moveTo>
                    <a:pt x="155778" y="3847088"/>
                  </a:moveTo>
                  <a:cubicBezTo>
                    <a:pt x="96487" y="3832565"/>
                    <a:pt x="65531" y="3825503"/>
                    <a:pt x="0" y="3811469"/>
                  </a:cubicBezTo>
                  <a:cubicBezTo>
                    <a:pt x="197837" y="2964626"/>
                    <a:pt x="530334" y="2030023"/>
                    <a:pt x="1115740" y="1378687"/>
                  </a:cubicBezTo>
                  <a:cubicBezTo>
                    <a:pt x="2140279" y="238741"/>
                    <a:pt x="3328035" y="1056782"/>
                    <a:pt x="4116319" y="1989763"/>
                  </a:cubicBezTo>
                  <a:cubicBezTo>
                    <a:pt x="5232659" y="3311024"/>
                    <a:pt x="7107659" y="1867206"/>
                    <a:pt x="8088962" y="1090780"/>
                  </a:cubicBezTo>
                  <a:cubicBezTo>
                    <a:pt x="8445819" y="808425"/>
                    <a:pt x="8996183" y="244426"/>
                    <a:pt x="9435627" y="718400"/>
                  </a:cubicBezTo>
                  <a:cubicBezTo>
                    <a:pt x="9675167" y="976750"/>
                    <a:pt x="9965406" y="1304406"/>
                    <a:pt x="10343803" y="1306382"/>
                  </a:cubicBezTo>
                  <a:cubicBezTo>
                    <a:pt x="10843425" y="1309003"/>
                    <a:pt x="10988034" y="377754"/>
                    <a:pt x="11047614" y="0"/>
                  </a:cubicBezTo>
                  <a:cubicBezTo>
                    <a:pt x="11112746" y="24382"/>
                    <a:pt x="11145455" y="35131"/>
                    <a:pt x="11211298" y="52896"/>
                  </a:cubicBezTo>
                  <a:cubicBezTo>
                    <a:pt x="11144878" y="494138"/>
                    <a:pt x="10999227" y="1469866"/>
                    <a:pt x="10408002" y="1478416"/>
                  </a:cubicBezTo>
                  <a:cubicBezTo>
                    <a:pt x="9946041" y="1485100"/>
                    <a:pt x="9614522" y="1178496"/>
                    <a:pt x="9351175" y="856525"/>
                  </a:cubicBezTo>
                  <a:cubicBezTo>
                    <a:pt x="9007930" y="436845"/>
                    <a:pt x="8361302" y="1069373"/>
                    <a:pt x="8096934" y="1271985"/>
                  </a:cubicBezTo>
                  <a:cubicBezTo>
                    <a:pt x="7054009" y="2071305"/>
                    <a:pt x="5110035" y="3538263"/>
                    <a:pt x="3939356" y="2156489"/>
                  </a:cubicBezTo>
                  <a:cubicBezTo>
                    <a:pt x="3206366" y="1291304"/>
                    <a:pt x="2073015" y="425409"/>
                    <a:pt x="1098664" y="1520808"/>
                  </a:cubicBezTo>
                  <a:cubicBezTo>
                    <a:pt x="543147" y="2145386"/>
                    <a:pt x="316575" y="3041816"/>
                    <a:pt x="155778" y="3847088"/>
                  </a:cubicBezTo>
                  <a:close/>
                </a:path>
              </a:pathLst>
            </a:custGeom>
            <a:grpFill/>
            <a:ln w="22193" cap="flat">
              <a:noFill/>
              <a:prstDash val="solid"/>
              <a:miter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27" name="Forma Livre: Forma 20">
              <a:extLst>
                <a:ext uri="{FF2B5EF4-FFF2-40B4-BE49-F238E27FC236}">
                  <a16:creationId xmlns:a16="http://schemas.microsoft.com/office/drawing/2014/main" id="{CA0BA8AC-057D-C013-26DC-DC4DBB1E8CF1}"/>
                </a:ext>
              </a:extLst>
            </p:cNvPr>
            <p:cNvSpPr/>
            <p:nvPr/>
          </p:nvSpPr>
          <p:spPr>
            <a:xfrm flipV="1">
              <a:off x="7466016" y="-1323756"/>
              <a:ext cx="11211297" cy="3951524"/>
            </a:xfrm>
            <a:custGeom>
              <a:avLst/>
              <a:gdLst>
                <a:gd name="csX0" fmla="*/ 149871 w 11211297"/>
                <a:gd name="csY0" fmla="*/ 3951525 h 3951524"/>
                <a:gd name="csX1" fmla="*/ 0 w 11211297"/>
                <a:gd name="csY1" fmla="*/ 3921258 h 3951524"/>
                <a:gd name="csX2" fmla="*/ 1229171 w 11211297"/>
                <a:gd name="csY2" fmla="*/ 1456098 h 3951524"/>
                <a:gd name="csX3" fmla="*/ 4336873 w 11211297"/>
                <a:gd name="csY3" fmla="*/ 2022185 h 3951524"/>
                <a:gd name="csX4" fmla="*/ 8244207 w 11211297"/>
                <a:gd name="csY4" fmla="*/ 1102106 h 3951524"/>
                <a:gd name="csX5" fmla="*/ 9412576 w 11211297"/>
                <a:gd name="csY5" fmla="*/ 793414 h 3951524"/>
                <a:gd name="csX6" fmla="*/ 10339228 w 11211297"/>
                <a:gd name="csY6" fmla="*/ 1383905 h 3951524"/>
                <a:gd name="csX7" fmla="*/ 11046592 w 11211297"/>
                <a:gd name="csY7" fmla="*/ 0 h 3951524"/>
                <a:gd name="csX8" fmla="*/ 11211297 w 11211297"/>
                <a:gd name="csY8" fmla="*/ 47922 h 3951524"/>
                <a:gd name="csX9" fmla="*/ 10408980 w 11211297"/>
                <a:gd name="csY9" fmla="*/ 1592202 h 3951524"/>
                <a:gd name="csX10" fmla="*/ 9364544 w 11211297"/>
                <a:gd name="csY10" fmla="*/ 938600 h 3951524"/>
                <a:gd name="csX11" fmla="*/ 8318510 w 11211297"/>
                <a:gd name="csY11" fmla="*/ 1238942 h 3951524"/>
                <a:gd name="csX12" fmla="*/ 4170147 w 11211297"/>
                <a:gd name="csY12" fmla="*/ 2185624 h 3951524"/>
                <a:gd name="csX13" fmla="*/ 1234989 w 11211297"/>
                <a:gd name="csY13" fmla="*/ 1591624 h 3951524"/>
                <a:gd name="csX14" fmla="*/ 149871 w 11211297"/>
                <a:gd name="csY14" fmla="*/ 3951525 h 3951524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</a:cxnLst>
              <a:rect l="l" t="t" r="r" b="b"/>
              <a:pathLst>
                <a:path w="11211297" h="3951524">
                  <a:moveTo>
                    <a:pt x="149871" y="3951525"/>
                  </a:moveTo>
                  <a:cubicBezTo>
                    <a:pt x="93578" y="3939711"/>
                    <a:pt x="63844" y="3933737"/>
                    <a:pt x="0" y="3921258"/>
                  </a:cubicBezTo>
                  <a:cubicBezTo>
                    <a:pt x="200702" y="3028270"/>
                    <a:pt x="605459" y="2129220"/>
                    <a:pt x="1229171" y="1456098"/>
                  </a:cubicBezTo>
                  <a:cubicBezTo>
                    <a:pt x="2257440" y="346376"/>
                    <a:pt x="3507796" y="1107857"/>
                    <a:pt x="4336873" y="2022185"/>
                  </a:cubicBezTo>
                  <a:cubicBezTo>
                    <a:pt x="5486434" y="3289951"/>
                    <a:pt x="7269766" y="1956831"/>
                    <a:pt x="8244207" y="1102106"/>
                  </a:cubicBezTo>
                  <a:cubicBezTo>
                    <a:pt x="8560427" y="824747"/>
                    <a:pt x="9012172" y="357457"/>
                    <a:pt x="9412576" y="793414"/>
                  </a:cubicBezTo>
                  <a:cubicBezTo>
                    <a:pt x="9626935" y="1026826"/>
                    <a:pt x="9983193" y="1439910"/>
                    <a:pt x="10339228" y="1383905"/>
                  </a:cubicBezTo>
                  <a:cubicBezTo>
                    <a:pt x="10813093" y="1309381"/>
                    <a:pt x="10972423" y="409864"/>
                    <a:pt x="11046592" y="0"/>
                  </a:cubicBezTo>
                  <a:cubicBezTo>
                    <a:pt x="11112234" y="22229"/>
                    <a:pt x="11145189" y="31977"/>
                    <a:pt x="11211297" y="47922"/>
                  </a:cubicBezTo>
                  <a:cubicBezTo>
                    <a:pt x="11133664" y="503775"/>
                    <a:pt x="10954524" y="1528913"/>
                    <a:pt x="10408980" y="1592202"/>
                  </a:cubicBezTo>
                  <a:cubicBezTo>
                    <a:pt x="10004378" y="1639146"/>
                    <a:pt x="9616076" y="1201191"/>
                    <a:pt x="9364544" y="938600"/>
                  </a:cubicBezTo>
                  <a:cubicBezTo>
                    <a:pt x="9025118" y="584251"/>
                    <a:pt x="8585187" y="1021896"/>
                    <a:pt x="8318510" y="1238942"/>
                  </a:cubicBezTo>
                  <a:cubicBezTo>
                    <a:pt x="7277006" y="2086584"/>
                    <a:pt x="5355882" y="3566332"/>
                    <a:pt x="4170147" y="2185624"/>
                  </a:cubicBezTo>
                  <a:cubicBezTo>
                    <a:pt x="3406179" y="1296012"/>
                    <a:pt x="2232746" y="533776"/>
                    <a:pt x="1234989" y="1591624"/>
                  </a:cubicBezTo>
                  <a:cubicBezTo>
                    <a:pt x="631573" y="2231481"/>
                    <a:pt x="310668" y="3096665"/>
                    <a:pt x="149871" y="3951525"/>
                  </a:cubicBezTo>
                  <a:close/>
                </a:path>
              </a:pathLst>
            </a:custGeom>
            <a:grpFill/>
            <a:ln w="22193" cap="flat">
              <a:noFill/>
              <a:prstDash val="solid"/>
              <a:miter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28" name="Forma Livre: Forma 21">
              <a:extLst>
                <a:ext uri="{FF2B5EF4-FFF2-40B4-BE49-F238E27FC236}">
                  <a16:creationId xmlns:a16="http://schemas.microsoft.com/office/drawing/2014/main" id="{B7FCD09F-4B95-CA7A-F423-01DD9E3318DE}"/>
                </a:ext>
              </a:extLst>
            </p:cNvPr>
            <p:cNvSpPr/>
            <p:nvPr/>
          </p:nvSpPr>
          <p:spPr>
            <a:xfrm flipV="1">
              <a:off x="7466038" y="-987262"/>
              <a:ext cx="11211298" cy="3994494"/>
            </a:xfrm>
            <a:custGeom>
              <a:avLst/>
              <a:gdLst>
                <a:gd name="csX0" fmla="*/ 146740 w 11211298"/>
                <a:gd name="csY0" fmla="*/ 3994494 h 3994494"/>
                <a:gd name="csX1" fmla="*/ 0 w 11211298"/>
                <a:gd name="csY1" fmla="*/ 3967047 h 3994494"/>
                <a:gd name="csX2" fmla="*/ 1284043 w 11211298"/>
                <a:gd name="csY2" fmla="*/ 1486188 h 3994494"/>
                <a:gd name="csX3" fmla="*/ 4490897 w 11211298"/>
                <a:gd name="csY3" fmla="*/ 2009683 h 3994494"/>
                <a:gd name="csX4" fmla="*/ 6598399 w 11211298"/>
                <a:gd name="csY4" fmla="*/ 2319551 h 3994494"/>
                <a:gd name="csX5" fmla="*/ 8230417 w 11211298"/>
                <a:gd name="csY5" fmla="*/ 1121159 h 3994494"/>
                <a:gd name="csX6" fmla="*/ 9365898 w 11211298"/>
                <a:gd name="csY6" fmla="*/ 756951 h 3994494"/>
                <a:gd name="csX7" fmla="*/ 10324262 w 11211298"/>
                <a:gd name="csY7" fmla="*/ 1334407 h 3994494"/>
                <a:gd name="csX8" fmla="*/ 11047658 w 11211298"/>
                <a:gd name="csY8" fmla="*/ 0 h 3994494"/>
                <a:gd name="csX9" fmla="*/ 11211298 w 11211298"/>
                <a:gd name="csY9" fmla="*/ 40660 h 3994494"/>
                <a:gd name="csX10" fmla="*/ 10400230 w 11211298"/>
                <a:gd name="csY10" fmla="*/ 1564843 h 3994494"/>
                <a:gd name="csX11" fmla="*/ 9325505 w 11211298"/>
                <a:gd name="csY11" fmla="*/ 921167 h 3994494"/>
                <a:gd name="csX12" fmla="*/ 8356239 w 11211298"/>
                <a:gd name="csY12" fmla="*/ 1248157 h 3994494"/>
                <a:gd name="csX13" fmla="*/ 4362677 w 11211298"/>
                <a:gd name="csY13" fmla="*/ 2161775 h 3994494"/>
                <a:gd name="csX14" fmla="*/ 1326368 w 11211298"/>
                <a:gd name="csY14" fmla="*/ 1611388 h 3994494"/>
                <a:gd name="csX15" fmla="*/ 146740 w 11211298"/>
                <a:gd name="csY15" fmla="*/ 3994494 h 3994494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</a:cxnLst>
              <a:rect l="l" t="t" r="r" b="b"/>
              <a:pathLst>
                <a:path w="11211298" h="3994494">
                  <a:moveTo>
                    <a:pt x="146740" y="3994494"/>
                  </a:moveTo>
                  <a:cubicBezTo>
                    <a:pt x="92490" y="3984501"/>
                    <a:pt x="63399" y="3979172"/>
                    <a:pt x="0" y="3967047"/>
                  </a:cubicBezTo>
                  <a:cubicBezTo>
                    <a:pt x="201745" y="3054207"/>
                    <a:pt x="678162" y="2184803"/>
                    <a:pt x="1284043" y="1486188"/>
                  </a:cubicBezTo>
                  <a:cubicBezTo>
                    <a:pt x="2231303" y="393964"/>
                    <a:pt x="3646408" y="1260016"/>
                    <a:pt x="4490897" y="2009683"/>
                  </a:cubicBezTo>
                  <a:cubicBezTo>
                    <a:pt x="5153204" y="2597643"/>
                    <a:pt x="5779603" y="2681139"/>
                    <a:pt x="6598399" y="2319551"/>
                  </a:cubicBezTo>
                  <a:cubicBezTo>
                    <a:pt x="7222600" y="2043903"/>
                    <a:pt x="7767657" y="1616718"/>
                    <a:pt x="8230417" y="1121159"/>
                  </a:cubicBezTo>
                  <a:cubicBezTo>
                    <a:pt x="8596800" y="728815"/>
                    <a:pt x="8916929" y="367517"/>
                    <a:pt x="9365898" y="756951"/>
                  </a:cubicBezTo>
                  <a:cubicBezTo>
                    <a:pt x="9599932" y="959962"/>
                    <a:pt x="9964784" y="1427474"/>
                    <a:pt x="10324262" y="1334407"/>
                  </a:cubicBezTo>
                  <a:cubicBezTo>
                    <a:pt x="10771988" y="1218490"/>
                    <a:pt x="10949928" y="415127"/>
                    <a:pt x="11047658" y="0"/>
                  </a:cubicBezTo>
                  <a:cubicBezTo>
                    <a:pt x="11112990" y="19209"/>
                    <a:pt x="11145699" y="27469"/>
                    <a:pt x="11211298" y="40660"/>
                  </a:cubicBezTo>
                  <a:cubicBezTo>
                    <a:pt x="11112746" y="510437"/>
                    <a:pt x="10918684" y="1432870"/>
                    <a:pt x="10400230" y="1564843"/>
                  </a:cubicBezTo>
                  <a:cubicBezTo>
                    <a:pt x="9994562" y="1668103"/>
                    <a:pt x="9567088" y="1176008"/>
                    <a:pt x="9325505" y="921167"/>
                  </a:cubicBezTo>
                  <a:cubicBezTo>
                    <a:pt x="8983503" y="560424"/>
                    <a:pt x="8597844" y="1011947"/>
                    <a:pt x="8356239" y="1248157"/>
                  </a:cubicBezTo>
                  <a:cubicBezTo>
                    <a:pt x="7345312" y="2236366"/>
                    <a:pt x="5580989" y="3401316"/>
                    <a:pt x="4362677" y="2161775"/>
                  </a:cubicBezTo>
                  <a:cubicBezTo>
                    <a:pt x="3566820" y="1352039"/>
                    <a:pt x="2288951" y="571394"/>
                    <a:pt x="1326368" y="1611388"/>
                  </a:cubicBezTo>
                  <a:cubicBezTo>
                    <a:pt x="715003" y="2271896"/>
                    <a:pt x="318241" y="3113387"/>
                    <a:pt x="146740" y="3994494"/>
                  </a:cubicBezTo>
                  <a:close/>
                </a:path>
              </a:pathLst>
            </a:custGeom>
            <a:grpFill/>
            <a:ln w="22193" cap="flat">
              <a:noFill/>
              <a:prstDash val="solid"/>
              <a:miter/>
            </a:ln>
          </p:spPr>
          <p:txBody>
            <a:bodyPr/>
            <a:lstStyle/>
            <a:p>
              <a:endParaRPr lang="pt-BR"/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71</TotalTime>
  <Words>757</Words>
  <Application>Microsoft Macintosh PowerPoint</Application>
  <PresentationFormat>Personalizar</PresentationFormat>
  <Paragraphs>111</Paragraphs>
  <Slides>5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5</vt:i4>
      </vt:variant>
    </vt:vector>
  </HeadingPairs>
  <TitlesOfParts>
    <vt:vector size="10" baseType="lpstr">
      <vt:lpstr>SimSun-ExtB</vt:lpstr>
      <vt:lpstr>Calibri</vt:lpstr>
      <vt:lpstr>Plus Jakarta Sans</vt:lpstr>
      <vt:lpstr>Times New Roman</vt:lpstr>
      <vt:lpstr>Office Theme</vt:lpstr>
      <vt:lpstr>Visão Sistêmica na Prática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060726. Hypera @ Visão Sistêmica | Caderno do Participante</dc:title>
  <cp:lastModifiedBy>Fabio M Macarroni</cp:lastModifiedBy>
  <cp:revision>3</cp:revision>
  <dcterms:created xsi:type="dcterms:W3CDTF">2026-08-25T20:06:50Z</dcterms:created>
  <dcterms:modified xsi:type="dcterms:W3CDTF">2026-08-25T21:18:58Z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verter">
    <vt:lpwstr>SolidFramework v10.0.19910.1</vt:lpwstr>
  </property>
  <property fmtid="{D5CDD505-2E9C-101B-9397-08002B2CF9AE}" pid="3" name="Created">
    <vt:filetime>2026-08-25T00:00:00Z</vt:filetime>
  </property>
  <property fmtid="{D5CDD505-2E9C-101B-9397-08002B2CF9AE}" pid="4" name="Producer">
    <vt:lpwstr>Skia/PDF m154 Google Docs Renderer</vt:lpwstr>
  </property>
  <property fmtid="{D5CDD505-2E9C-101B-9397-08002B2CF9AE}" pid="5" name="LastSaved">
    <vt:filetime>2026-08-25T00:00:00Z</vt:filetime>
  </property>
</Properties>
</file>