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  <p:sldMasterId id="2147483676" r:id="rId2"/>
  </p:sldMasterIdLst>
  <p:notesMasterIdLst>
    <p:notesMasterId r:id="rId30"/>
  </p:notesMasterIdLst>
  <p:sldIdLst>
    <p:sldId id="2147482005" r:id="rId3"/>
    <p:sldId id="2147482010" r:id="rId4"/>
    <p:sldId id="2147482011" r:id="rId5"/>
    <p:sldId id="2147482013" r:id="rId6"/>
    <p:sldId id="2147482017" r:id="rId7"/>
    <p:sldId id="2147482018" r:id="rId8"/>
    <p:sldId id="2147482019" r:id="rId9"/>
    <p:sldId id="2147482020" r:id="rId10"/>
    <p:sldId id="2147482021" r:id="rId11"/>
    <p:sldId id="2147482014" r:id="rId12"/>
    <p:sldId id="2147482022" r:id="rId13"/>
    <p:sldId id="2147482025" r:id="rId14"/>
    <p:sldId id="2147482026" r:id="rId15"/>
    <p:sldId id="2147482027" r:id="rId16"/>
    <p:sldId id="2147482028" r:id="rId17"/>
    <p:sldId id="2147482029" r:id="rId18"/>
    <p:sldId id="2147482030" r:id="rId19"/>
    <p:sldId id="2147482031" r:id="rId20"/>
    <p:sldId id="2147482032" r:id="rId21"/>
    <p:sldId id="2147482033" r:id="rId22"/>
    <p:sldId id="2147482034" r:id="rId23"/>
    <p:sldId id="2147482035" r:id="rId24"/>
    <p:sldId id="2147482036" r:id="rId25"/>
    <p:sldId id="2147482037" r:id="rId26"/>
    <p:sldId id="2147482040" r:id="rId27"/>
    <p:sldId id="283" r:id="rId28"/>
    <p:sldId id="2147482039" r:id="rId29"/>
  </p:sldIdLst>
  <p:sldSz cx="18288000" cy="10287000"/>
  <p:notesSz cx="6858000" cy="12192000"/>
  <p:embeddedFontLst>
    <p:embeddedFont>
      <p:font typeface="Plus Jakarta Sans" pitchFamily="2" charset="77"/>
      <p:regular r:id="rId31"/>
    </p:embeddedFont>
    <p:embeddedFont>
      <p:font typeface="Poppins" pitchFamily="2" charset="77"/>
      <p:regular r:id="rId32"/>
      <p:bold r:id="rId33"/>
      <p:italic r:id="rId34"/>
    </p:embeddedFont>
    <p:embeddedFont>
      <p:font typeface="Poppins Medium" pitchFamily="2" charset="77"/>
      <p:regular r:id="rId35"/>
      <p:italic r:id="rId36"/>
    </p:embeddedFont>
    <p:embeddedFont>
      <p:font typeface="Work Sans" pitchFamily="2" charset="77"/>
      <p:regular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tália Guimarães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7"/>
  </p:normalViewPr>
  <p:slideViewPr>
    <p:cSldViewPr snapToGrid="0">
      <p:cViewPr>
        <p:scale>
          <a:sx n="67" d="100"/>
          <a:sy n="67" d="100"/>
        </p:scale>
        <p:origin x="10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f76aeda6c2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f76aeda6c2_0_12:notes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97212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f791b124f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f791b124f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g3f791b124f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40647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f746cac2e7_0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3f746cac2e7_0_5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g3f746cac2e7_0_56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35792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f746cac2e7_0_8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f746cac2e7_0_8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g3f746cac2e7_0_8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69243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f746cac2e7_0_7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3f746cac2e7_0_7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g3f746cac2e7_0_78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73940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f746cac2e7_0_8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3f746cac2e7_0_8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Incluir técnica dos 5 porquês.</a:t>
            </a:r>
            <a:endParaRPr/>
          </a:p>
        </p:txBody>
      </p:sp>
      <p:sp>
        <p:nvSpPr>
          <p:cNvPr id="402" name="Google Shape;402;g3f746cac2e7_0_80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38009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f746cac2e7_0_7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3f746cac2e7_0_7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g3f746cac2e7_0_79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18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98131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f746cac2e7_0_7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f746cac2e7_0_7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g3f746cac2e7_0_75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19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62070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f746cac2e7_0_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3f746cac2e7_0_5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g3f746cac2e7_0_5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20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14483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f746cac2e7_0_6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f746cac2e7_0_6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Exemplos de cases: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>
                <a:latin typeface="Arial"/>
                <a:ea typeface="Arial"/>
                <a:cs typeface="Arial"/>
                <a:sym typeface="Arial"/>
              </a:rPr>
              <a:t>A troca de turno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ajuste não anotado na passagem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>
                <a:latin typeface="Arial"/>
                <a:ea typeface="Arial"/>
                <a:cs typeface="Arial"/>
                <a:sym typeface="Arial"/>
              </a:rPr>
              <a:t>A peça que não chegou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insumo atrasado sem aviso prévio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>
                <a:latin typeface="Arial"/>
                <a:ea typeface="Arial"/>
                <a:cs typeface="Arial"/>
                <a:sym typeface="Arial"/>
              </a:rPr>
              <a:t>O chamado esquecido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urgência mal comunicada pra manutenção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>
                <a:latin typeface="Arial"/>
                <a:ea typeface="Arial"/>
                <a:cs typeface="Arial"/>
                <a:sym typeface="Arial"/>
              </a:rPr>
              <a:t>O lote reprovado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qualidade x produção sem conversa antes de escalar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>
                <a:latin typeface="Arial"/>
                <a:ea typeface="Arial"/>
                <a:cs typeface="Arial"/>
                <a:sym typeface="Arial"/>
              </a:rPr>
              <a:t>O treinamento que faltou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integração de segurança incompleta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>
                <a:latin typeface="Arial"/>
                <a:ea typeface="Arial"/>
                <a:cs typeface="Arial"/>
                <a:sym typeface="Arial"/>
              </a:rPr>
              <a:t>A meta que sobrecarregou o outro lado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produção acelera, expedição vira gargalo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g3f746cac2e7_0_6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6495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3f746cac2e7_0_6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3f746cac2e7_0_6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g3f746cac2e7_0_6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1416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f746cac2e7_0_4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f746cac2e7_0_4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3f746cac2e7_0_4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2822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3f746cac2e7_0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3f746cac2e7_0_6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g3f746cac2e7_0_6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5596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f791b124f5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3f791b124f5_0_1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g3f791b124f5_0_1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77391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>
          <a:extLst>
            <a:ext uri="{FF2B5EF4-FFF2-40B4-BE49-F238E27FC236}">
              <a16:creationId xmlns:a16="http://schemas.microsoft.com/office/drawing/2014/main" id="{E9E4F357-3E15-E48B-6D8B-C8B42E495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f746cac2e7_0_745:notes">
            <a:extLst>
              <a:ext uri="{FF2B5EF4-FFF2-40B4-BE49-F238E27FC236}">
                <a16:creationId xmlns:a16="http://schemas.microsoft.com/office/drawing/2014/main" id="{2BE3EE21-1DF2-8CA1-0C38-B2161C5DAD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f746cac2e7_0_745:notes">
            <a:extLst>
              <a:ext uri="{FF2B5EF4-FFF2-40B4-BE49-F238E27FC236}">
                <a16:creationId xmlns:a16="http://schemas.microsoft.com/office/drawing/2014/main" id="{0905FE89-BE9D-A7FA-2F91-3A144218E0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g3f746cac2e7_0_745:notes">
            <a:extLst>
              <a:ext uri="{FF2B5EF4-FFF2-40B4-BE49-F238E27FC236}">
                <a16:creationId xmlns:a16="http://schemas.microsoft.com/office/drawing/2014/main" id="{4A64AACB-04AF-1051-45CF-8FD9E0FDA36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65958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1a8faa4bd2c9bb59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1a8faa4bd2c9bb59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1a8faa4bd2c9bb59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4853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>
          <a:extLst>
            <a:ext uri="{FF2B5EF4-FFF2-40B4-BE49-F238E27FC236}">
              <a16:creationId xmlns:a16="http://schemas.microsoft.com/office/drawing/2014/main" id="{B443212E-213E-1365-028E-D77A4EFC3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746cac2e7_0_437:notes">
            <a:extLst>
              <a:ext uri="{FF2B5EF4-FFF2-40B4-BE49-F238E27FC236}">
                <a16:creationId xmlns:a16="http://schemas.microsoft.com/office/drawing/2014/main" id="{167DCB6D-7FEF-3683-1F73-D810DE013B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f746cac2e7_0_437:notes">
            <a:extLst>
              <a:ext uri="{FF2B5EF4-FFF2-40B4-BE49-F238E27FC236}">
                <a16:creationId xmlns:a16="http://schemas.microsoft.com/office/drawing/2014/main" id="{1EE88399-BC78-768D-4103-3CD832B791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3f746cac2e7_0_437:notes">
            <a:extLst>
              <a:ext uri="{FF2B5EF4-FFF2-40B4-BE49-F238E27FC236}">
                <a16:creationId xmlns:a16="http://schemas.microsoft.com/office/drawing/2014/main" id="{047D3A95-6B09-E5BC-E055-EE2AB8E5727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7227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f746cac2e7_0_4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f746cac2e7_0_4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g3f746cac2e7_0_4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7719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f746cac2e7_0_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f746cac2e7_0_4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g3f746cac2e7_0_46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4882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f746cac2e7_0_6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f746cac2e7_0_6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g3f746cac2e7_0_66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8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7554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f746cac2e7_0_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f746cac2e7_0_7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g3f746cac2e7_0_7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9084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f791b124f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f791b124f5_0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g3f791b124f5_0_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5156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f746cac2e7_0_5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f746cac2e7_0_5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g3f746cac2e7_0_50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3974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2 2">
  <p:cSld name="TITLE_1_2_2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8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8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69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950"/>
            </a:lvl1pPr>
            <a:lvl2pPr lvl="1">
              <a:buNone/>
              <a:defRPr sz="1950"/>
            </a:lvl2pPr>
            <a:lvl3pPr lvl="2">
              <a:buNone/>
              <a:defRPr sz="1950"/>
            </a:lvl3pPr>
            <a:lvl4pPr lvl="3">
              <a:buNone/>
              <a:defRPr sz="1950"/>
            </a:lvl4pPr>
            <a:lvl5pPr lvl="4">
              <a:buNone/>
              <a:defRPr sz="1950"/>
            </a:lvl5pPr>
            <a:lvl6pPr lvl="5">
              <a:buNone/>
              <a:defRPr sz="1950"/>
            </a:lvl6pPr>
            <a:lvl7pPr lvl="6">
              <a:buNone/>
              <a:defRPr sz="1950"/>
            </a:lvl7pPr>
            <a:lvl8pPr lvl="7">
              <a:buNone/>
              <a:defRPr sz="1950"/>
            </a:lvl8pPr>
            <a:lvl9pPr lvl="8">
              <a:buNone/>
              <a:defRPr sz="195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pic>
        <p:nvPicPr>
          <p:cNvPr id="74" name="Google Shape;74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465372" y="8969663"/>
            <a:ext cx="1057730" cy="52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2 1">
  <p:cSld name="TITLE_1_2_1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8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8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69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950"/>
            </a:lvl1pPr>
            <a:lvl2pPr lvl="1">
              <a:buNone/>
              <a:defRPr sz="1950"/>
            </a:lvl2pPr>
            <a:lvl3pPr lvl="2">
              <a:buNone/>
              <a:defRPr sz="1950"/>
            </a:lvl3pPr>
            <a:lvl4pPr lvl="3">
              <a:buNone/>
              <a:defRPr sz="1950"/>
            </a:lvl4pPr>
            <a:lvl5pPr lvl="4">
              <a:buNone/>
              <a:defRPr sz="1950"/>
            </a:lvl5pPr>
            <a:lvl6pPr lvl="5">
              <a:buNone/>
              <a:defRPr sz="1950"/>
            </a:lvl6pPr>
            <a:lvl7pPr lvl="6">
              <a:buNone/>
              <a:defRPr sz="1950"/>
            </a:lvl7pPr>
            <a:lvl8pPr lvl="7">
              <a:buNone/>
              <a:defRPr sz="1950"/>
            </a:lvl8pPr>
            <a:lvl9pPr lvl="8">
              <a:buNone/>
              <a:defRPr sz="195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pic>
        <p:nvPicPr>
          <p:cNvPr id="79" name="Google Shape;79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3297" y="9080288"/>
            <a:ext cx="1057730" cy="52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title"/>
          </p:nvPr>
        </p:nvSpPr>
        <p:spPr>
          <a:xfrm>
            <a:off x="623400" y="4301700"/>
            <a:ext cx="17041200" cy="1683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7350"/>
            </a:lvl1pPr>
            <a:lvl2pPr lvl="1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7350"/>
            </a:lvl2pPr>
            <a:lvl3pPr lvl="2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7350"/>
            </a:lvl3pPr>
            <a:lvl4pPr lvl="3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7350"/>
            </a:lvl4pPr>
            <a:lvl5pPr lvl="4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7350"/>
            </a:lvl5pPr>
            <a:lvl6pPr lvl="5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7350"/>
            </a:lvl6pPr>
            <a:lvl7pPr lvl="6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7350"/>
            </a:lvl7pPr>
            <a:lvl8pPr lvl="7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7350"/>
            </a:lvl8pPr>
            <a:lvl9pPr lvl="8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7350"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69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950"/>
            </a:lvl1pPr>
            <a:lvl2pPr lvl="1">
              <a:buNone/>
              <a:defRPr sz="1950"/>
            </a:lvl2pPr>
            <a:lvl3pPr lvl="2">
              <a:buNone/>
              <a:defRPr sz="1950"/>
            </a:lvl3pPr>
            <a:lvl4pPr lvl="3">
              <a:buNone/>
              <a:defRPr sz="1950"/>
            </a:lvl4pPr>
            <a:lvl5pPr lvl="4">
              <a:buNone/>
              <a:defRPr sz="1950"/>
            </a:lvl5pPr>
            <a:lvl6pPr lvl="5">
              <a:buNone/>
              <a:defRPr sz="1950"/>
            </a:lvl6pPr>
            <a:lvl7pPr lvl="6">
              <a:buNone/>
              <a:defRPr sz="1950"/>
            </a:lvl7pPr>
            <a:lvl8pPr lvl="7">
              <a:buNone/>
              <a:defRPr sz="1950"/>
            </a:lvl8pPr>
            <a:lvl9pPr lvl="8">
              <a:buNone/>
              <a:defRPr sz="195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457200" lvl="0" indent="-466725">
              <a:spcBef>
                <a:spcPts val="0"/>
              </a:spcBef>
              <a:spcAft>
                <a:spcPts val="0"/>
              </a:spcAft>
              <a:buSzPts val="3750"/>
              <a:buChar char="●"/>
              <a:defRPr sz="3750"/>
            </a:lvl1pPr>
            <a:lvl2pPr marL="914400" lvl="1" indent="-409575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2850"/>
            </a:lvl2pPr>
            <a:lvl3pPr marL="1371600" lvl="2" indent="-409575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2850"/>
            </a:lvl3pPr>
            <a:lvl4pPr marL="1828800" lvl="3" indent="-409575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2850"/>
            </a:lvl4pPr>
            <a:lvl5pPr marL="2286000" lvl="4" indent="-409575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2850"/>
            </a:lvl5pPr>
            <a:lvl6pPr marL="2743200" lvl="5" indent="-409575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2850"/>
            </a:lvl6pPr>
            <a:lvl7pPr marL="3200400" lvl="6" indent="-409575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2850"/>
            </a:lvl7pPr>
            <a:lvl8pPr marL="3657600" lvl="7" indent="-409575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2850"/>
            </a:lvl8pPr>
            <a:lvl9pPr marL="4114800" lvl="8" indent="-409575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2850"/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69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950"/>
            </a:lvl1pPr>
            <a:lvl2pPr lvl="1">
              <a:buNone/>
              <a:defRPr sz="1950"/>
            </a:lvl2pPr>
            <a:lvl3pPr lvl="2">
              <a:buNone/>
              <a:defRPr sz="1950"/>
            </a:lvl3pPr>
            <a:lvl4pPr lvl="3">
              <a:buNone/>
              <a:defRPr sz="1950"/>
            </a:lvl4pPr>
            <a:lvl5pPr lvl="4">
              <a:buNone/>
              <a:defRPr sz="1950"/>
            </a:lvl5pPr>
            <a:lvl6pPr lvl="5">
              <a:buNone/>
              <a:defRPr sz="1950"/>
            </a:lvl6pPr>
            <a:lvl7pPr lvl="6">
              <a:buNone/>
              <a:defRPr sz="1950"/>
            </a:lvl7pPr>
            <a:lvl8pPr lvl="7">
              <a:buNone/>
              <a:defRPr sz="1950"/>
            </a:lvl8pPr>
            <a:lvl9pPr lvl="8">
              <a:buNone/>
              <a:defRPr sz="195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7999800" cy="68328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marL="914400" lvl="1" indent="-390525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2550"/>
            </a:lvl2pPr>
            <a:lvl3pPr marL="1371600" lvl="2" indent="-390525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2550"/>
            </a:lvl3pPr>
            <a:lvl4pPr marL="1828800" lvl="3" indent="-390525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2550"/>
            </a:lvl4pPr>
            <a:lvl5pPr marL="2286000" lvl="4" indent="-390525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2550"/>
            </a:lvl5pPr>
            <a:lvl6pPr marL="2743200" lvl="5" indent="-390525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2550"/>
            </a:lvl6pPr>
            <a:lvl7pPr marL="3200400" lvl="6" indent="-390525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2550"/>
            </a:lvl7pPr>
            <a:lvl8pPr marL="3657600" lvl="7" indent="-390525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2550"/>
            </a:lvl8pPr>
            <a:lvl9pPr marL="4114800" lvl="8" indent="-390525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2550"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2"/>
          </p:nvPr>
        </p:nvSpPr>
        <p:spPr>
          <a:xfrm>
            <a:off x="9664800" y="2304950"/>
            <a:ext cx="7999800" cy="68328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marL="914400" lvl="1" indent="-390525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2550"/>
            </a:lvl2pPr>
            <a:lvl3pPr marL="1371600" lvl="2" indent="-390525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2550"/>
            </a:lvl3pPr>
            <a:lvl4pPr marL="1828800" lvl="3" indent="-390525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2550"/>
            </a:lvl4pPr>
            <a:lvl5pPr marL="2286000" lvl="4" indent="-390525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2550"/>
            </a:lvl5pPr>
            <a:lvl6pPr marL="2743200" lvl="5" indent="-390525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2550"/>
            </a:lvl6pPr>
            <a:lvl7pPr marL="3200400" lvl="6" indent="-390525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2550"/>
            </a:lvl7pPr>
            <a:lvl8pPr marL="3657600" lvl="7" indent="-390525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2550"/>
            </a:lvl8pPr>
            <a:lvl9pPr marL="4114800" lvl="8" indent="-390525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2550"/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69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950"/>
            </a:lvl1pPr>
            <a:lvl2pPr lvl="1">
              <a:buNone/>
              <a:defRPr sz="1950"/>
            </a:lvl2pPr>
            <a:lvl3pPr lvl="2">
              <a:buNone/>
              <a:defRPr sz="1950"/>
            </a:lvl3pPr>
            <a:lvl4pPr lvl="3">
              <a:buNone/>
              <a:defRPr sz="1950"/>
            </a:lvl4pPr>
            <a:lvl5pPr lvl="4">
              <a:buNone/>
              <a:defRPr sz="1950"/>
            </a:lvl5pPr>
            <a:lvl6pPr lvl="5">
              <a:buNone/>
              <a:defRPr sz="1950"/>
            </a:lvl6pPr>
            <a:lvl7pPr lvl="6">
              <a:buNone/>
              <a:defRPr sz="1950"/>
            </a:lvl7pPr>
            <a:lvl8pPr lvl="7">
              <a:buNone/>
              <a:defRPr sz="1950"/>
            </a:lvl8pPr>
            <a:lvl9pPr lvl="8">
              <a:buNone/>
              <a:defRPr sz="195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9pPr>
          </a:lstStyle>
          <a:p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69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950"/>
            </a:lvl1pPr>
            <a:lvl2pPr lvl="1">
              <a:buNone/>
              <a:defRPr sz="1950"/>
            </a:lvl2pPr>
            <a:lvl3pPr lvl="2">
              <a:buNone/>
              <a:defRPr sz="1950"/>
            </a:lvl3pPr>
            <a:lvl4pPr lvl="3">
              <a:buNone/>
              <a:defRPr sz="1950"/>
            </a:lvl4pPr>
            <a:lvl5pPr lvl="4">
              <a:buNone/>
              <a:defRPr sz="1950"/>
            </a:lvl5pPr>
            <a:lvl6pPr lvl="5">
              <a:buNone/>
              <a:defRPr sz="1950"/>
            </a:lvl6pPr>
            <a:lvl7pPr lvl="6">
              <a:buNone/>
              <a:defRPr sz="1950"/>
            </a:lvl7pPr>
            <a:lvl8pPr lvl="7">
              <a:buNone/>
              <a:defRPr sz="1950"/>
            </a:lvl8pPr>
            <a:lvl9pPr lvl="8">
              <a:buNone/>
              <a:defRPr sz="195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623400" y="1111200"/>
            <a:ext cx="5616000" cy="15114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950"/>
              <a:buNone/>
              <a:defRPr sz="4950"/>
            </a:lvl1pPr>
            <a:lvl2pPr lvl="1">
              <a:spcBef>
                <a:spcPts val="0"/>
              </a:spcBef>
              <a:spcAft>
                <a:spcPts val="0"/>
              </a:spcAft>
              <a:buSzPts val="4950"/>
              <a:buNone/>
              <a:defRPr sz="4950"/>
            </a:lvl2pPr>
            <a:lvl3pPr lvl="2">
              <a:spcBef>
                <a:spcPts val="0"/>
              </a:spcBef>
              <a:spcAft>
                <a:spcPts val="0"/>
              </a:spcAft>
              <a:buSzPts val="4950"/>
              <a:buNone/>
              <a:defRPr sz="4950"/>
            </a:lvl3pPr>
            <a:lvl4pPr lvl="3">
              <a:spcBef>
                <a:spcPts val="0"/>
              </a:spcBef>
              <a:spcAft>
                <a:spcPts val="0"/>
              </a:spcAft>
              <a:buSzPts val="4950"/>
              <a:buNone/>
              <a:defRPr sz="4950"/>
            </a:lvl4pPr>
            <a:lvl5pPr lvl="4">
              <a:spcBef>
                <a:spcPts val="0"/>
              </a:spcBef>
              <a:spcAft>
                <a:spcPts val="0"/>
              </a:spcAft>
              <a:buSzPts val="4950"/>
              <a:buNone/>
              <a:defRPr sz="4950"/>
            </a:lvl5pPr>
            <a:lvl6pPr lvl="5">
              <a:spcBef>
                <a:spcPts val="0"/>
              </a:spcBef>
              <a:spcAft>
                <a:spcPts val="0"/>
              </a:spcAft>
              <a:buSzPts val="4950"/>
              <a:buNone/>
              <a:defRPr sz="4950"/>
            </a:lvl6pPr>
            <a:lvl7pPr lvl="6">
              <a:spcBef>
                <a:spcPts val="0"/>
              </a:spcBef>
              <a:spcAft>
                <a:spcPts val="0"/>
              </a:spcAft>
              <a:buSzPts val="4950"/>
              <a:buNone/>
              <a:defRPr sz="4950"/>
            </a:lvl7pPr>
            <a:lvl8pPr lvl="7">
              <a:spcBef>
                <a:spcPts val="0"/>
              </a:spcBef>
              <a:spcAft>
                <a:spcPts val="0"/>
              </a:spcAft>
              <a:buSzPts val="4950"/>
              <a:buNone/>
              <a:defRPr sz="4950"/>
            </a:lvl8pPr>
            <a:lvl9pPr lvl="8">
              <a:spcBef>
                <a:spcPts val="0"/>
              </a:spcBef>
              <a:spcAft>
                <a:spcPts val="0"/>
              </a:spcAft>
              <a:buSzPts val="4950"/>
              <a:buNone/>
              <a:defRPr sz="4950"/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623400" y="2779200"/>
            <a:ext cx="5616000" cy="63594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457200" lvl="0" indent="-390525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2550"/>
            </a:lvl1pPr>
            <a:lvl2pPr marL="914400" lvl="1" indent="-390525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2550"/>
            </a:lvl2pPr>
            <a:lvl3pPr marL="1371600" lvl="2" indent="-390525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2550"/>
            </a:lvl3pPr>
            <a:lvl4pPr marL="1828800" lvl="3" indent="-390525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2550"/>
            </a:lvl4pPr>
            <a:lvl5pPr marL="2286000" lvl="4" indent="-390525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2550"/>
            </a:lvl5pPr>
            <a:lvl6pPr marL="2743200" lvl="5" indent="-390525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2550"/>
            </a:lvl6pPr>
            <a:lvl7pPr marL="3200400" lvl="6" indent="-390525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2550"/>
            </a:lvl7pPr>
            <a:lvl8pPr marL="3657600" lvl="7" indent="-390525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2550"/>
            </a:lvl8pPr>
            <a:lvl9pPr marL="4114800" lvl="8" indent="-390525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2550"/>
            </a:lvl9pPr>
          </a:lstStyle>
          <a:p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69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950"/>
            </a:lvl1pPr>
            <a:lvl2pPr lvl="1">
              <a:buNone/>
              <a:defRPr sz="1950"/>
            </a:lvl2pPr>
            <a:lvl3pPr lvl="2">
              <a:buNone/>
              <a:defRPr sz="1950"/>
            </a:lvl3pPr>
            <a:lvl4pPr lvl="3">
              <a:buNone/>
              <a:defRPr sz="1950"/>
            </a:lvl4pPr>
            <a:lvl5pPr lvl="4">
              <a:buNone/>
              <a:defRPr sz="1950"/>
            </a:lvl5pPr>
            <a:lvl6pPr lvl="5">
              <a:buNone/>
              <a:defRPr sz="1950"/>
            </a:lvl6pPr>
            <a:lvl7pPr lvl="6">
              <a:buNone/>
              <a:defRPr sz="1950"/>
            </a:lvl7pPr>
            <a:lvl8pPr lvl="7">
              <a:buNone/>
              <a:defRPr sz="1950"/>
            </a:lvl8pPr>
            <a:lvl9pPr lvl="8">
              <a:buNone/>
              <a:defRPr sz="195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xfrm>
            <a:off x="980500" y="900300"/>
            <a:ext cx="12735600" cy="8181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750"/>
              <a:buNone/>
              <a:defRPr sz="9750"/>
            </a:lvl1pPr>
            <a:lvl2pPr lvl="1">
              <a:spcBef>
                <a:spcPts val="0"/>
              </a:spcBef>
              <a:spcAft>
                <a:spcPts val="0"/>
              </a:spcAft>
              <a:buSzPts val="9750"/>
              <a:buNone/>
              <a:defRPr sz="9750"/>
            </a:lvl2pPr>
            <a:lvl3pPr lvl="2">
              <a:spcBef>
                <a:spcPts val="0"/>
              </a:spcBef>
              <a:spcAft>
                <a:spcPts val="0"/>
              </a:spcAft>
              <a:buSzPts val="9750"/>
              <a:buNone/>
              <a:defRPr sz="9750"/>
            </a:lvl3pPr>
            <a:lvl4pPr lvl="3">
              <a:spcBef>
                <a:spcPts val="0"/>
              </a:spcBef>
              <a:spcAft>
                <a:spcPts val="0"/>
              </a:spcAft>
              <a:buSzPts val="9750"/>
              <a:buNone/>
              <a:defRPr sz="9750"/>
            </a:lvl4pPr>
            <a:lvl5pPr lvl="4">
              <a:spcBef>
                <a:spcPts val="0"/>
              </a:spcBef>
              <a:spcAft>
                <a:spcPts val="0"/>
              </a:spcAft>
              <a:buSzPts val="9750"/>
              <a:buNone/>
              <a:defRPr sz="9750"/>
            </a:lvl5pPr>
            <a:lvl6pPr lvl="5">
              <a:spcBef>
                <a:spcPts val="0"/>
              </a:spcBef>
              <a:spcAft>
                <a:spcPts val="0"/>
              </a:spcAft>
              <a:buSzPts val="9750"/>
              <a:buNone/>
              <a:defRPr sz="9750"/>
            </a:lvl6pPr>
            <a:lvl7pPr lvl="6">
              <a:spcBef>
                <a:spcPts val="0"/>
              </a:spcBef>
              <a:spcAft>
                <a:spcPts val="0"/>
              </a:spcAft>
              <a:buSzPts val="9750"/>
              <a:buNone/>
              <a:defRPr sz="9750"/>
            </a:lvl7pPr>
            <a:lvl8pPr lvl="7">
              <a:spcBef>
                <a:spcPts val="0"/>
              </a:spcBef>
              <a:spcAft>
                <a:spcPts val="0"/>
              </a:spcAft>
              <a:buSzPts val="9750"/>
              <a:buNone/>
              <a:defRPr sz="9750"/>
            </a:lvl8pPr>
            <a:lvl9pPr lvl="8">
              <a:spcBef>
                <a:spcPts val="0"/>
              </a:spcBef>
              <a:spcAft>
                <a:spcPts val="0"/>
              </a:spcAft>
              <a:buSzPts val="9750"/>
              <a:buNone/>
              <a:defRPr sz="9750"/>
            </a:lvl9pPr>
          </a:lstStyle>
          <a:p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69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950"/>
            </a:lvl1pPr>
            <a:lvl2pPr lvl="1">
              <a:buNone/>
              <a:defRPr sz="1950"/>
            </a:lvl2pPr>
            <a:lvl3pPr lvl="2">
              <a:buNone/>
              <a:defRPr sz="1950"/>
            </a:lvl3pPr>
            <a:lvl4pPr lvl="3">
              <a:buNone/>
              <a:defRPr sz="1950"/>
            </a:lvl4pPr>
            <a:lvl5pPr lvl="4">
              <a:buNone/>
              <a:defRPr sz="1950"/>
            </a:lvl5pPr>
            <a:lvl6pPr lvl="5">
              <a:buNone/>
              <a:defRPr sz="1950"/>
            </a:lvl6pPr>
            <a:lvl7pPr lvl="6">
              <a:buNone/>
              <a:defRPr sz="1950"/>
            </a:lvl7pPr>
            <a:lvl8pPr lvl="7">
              <a:buNone/>
              <a:defRPr sz="1950"/>
            </a:lvl8pPr>
            <a:lvl9pPr lvl="8">
              <a:buNone/>
              <a:defRPr sz="195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/>
          <p:nvPr/>
        </p:nvSpPr>
        <p:spPr>
          <a:xfrm>
            <a:off x="9144000" y="-250"/>
            <a:ext cx="91440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6650" tIns="186650" rIns="186650" bIns="1866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title"/>
          </p:nvPr>
        </p:nvSpPr>
        <p:spPr>
          <a:xfrm>
            <a:off x="531000" y="2466350"/>
            <a:ext cx="8090700" cy="29646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8550"/>
            </a:lvl1pPr>
            <a:lvl2pPr lvl="1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8550"/>
            </a:lvl2pPr>
            <a:lvl3pPr lvl="2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8550"/>
            </a:lvl3pPr>
            <a:lvl4pPr lvl="3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8550"/>
            </a:lvl4pPr>
            <a:lvl5pPr lvl="4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8550"/>
            </a:lvl5pPr>
            <a:lvl6pPr lvl="5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8550"/>
            </a:lvl6pPr>
            <a:lvl7pPr lvl="6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8550"/>
            </a:lvl7pPr>
            <a:lvl8pPr lvl="7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8550"/>
            </a:lvl8pPr>
            <a:lvl9pPr lvl="8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855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ubTitle" idx="1"/>
          </p:nvPr>
        </p:nvSpPr>
        <p:spPr>
          <a:xfrm>
            <a:off x="531000" y="5606150"/>
            <a:ext cx="8090700" cy="2470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435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435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435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435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435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435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435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435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4350"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body" idx="2"/>
          </p:nvPr>
        </p:nvSpPr>
        <p:spPr>
          <a:xfrm>
            <a:off x="9879000" y="1448150"/>
            <a:ext cx="7674000" cy="73905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marL="457200" lvl="0" indent="-466725">
              <a:spcBef>
                <a:spcPts val="0"/>
              </a:spcBef>
              <a:spcAft>
                <a:spcPts val="0"/>
              </a:spcAft>
              <a:buSzPts val="3750"/>
              <a:buChar char="●"/>
              <a:defRPr sz="3750"/>
            </a:lvl1pPr>
            <a:lvl2pPr marL="914400" lvl="1" indent="-409575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2850"/>
            </a:lvl2pPr>
            <a:lvl3pPr marL="1371600" lvl="2" indent="-409575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2850"/>
            </a:lvl3pPr>
            <a:lvl4pPr marL="1828800" lvl="3" indent="-409575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2850"/>
            </a:lvl4pPr>
            <a:lvl5pPr marL="2286000" lvl="4" indent="-409575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2850"/>
            </a:lvl5pPr>
            <a:lvl6pPr marL="2743200" lvl="5" indent="-409575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2850"/>
            </a:lvl6pPr>
            <a:lvl7pPr marL="3200400" lvl="6" indent="-409575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2850"/>
            </a:lvl7pPr>
            <a:lvl8pPr marL="3657600" lvl="7" indent="-409575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2850"/>
            </a:lvl8pPr>
            <a:lvl9pPr marL="4114800" lvl="8" indent="-409575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2850"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69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950"/>
            </a:lvl1pPr>
            <a:lvl2pPr lvl="1">
              <a:buNone/>
              <a:defRPr sz="1950"/>
            </a:lvl2pPr>
            <a:lvl3pPr lvl="2">
              <a:buNone/>
              <a:defRPr sz="1950"/>
            </a:lvl3pPr>
            <a:lvl4pPr lvl="3">
              <a:buNone/>
              <a:defRPr sz="1950"/>
            </a:lvl4pPr>
            <a:lvl5pPr lvl="4">
              <a:buNone/>
              <a:defRPr sz="1950"/>
            </a:lvl5pPr>
            <a:lvl6pPr lvl="5">
              <a:buNone/>
              <a:defRPr sz="1950"/>
            </a:lvl6pPr>
            <a:lvl7pPr lvl="6">
              <a:buNone/>
              <a:defRPr sz="1950"/>
            </a:lvl7pPr>
            <a:lvl8pPr lvl="7">
              <a:buNone/>
              <a:defRPr sz="1950"/>
            </a:lvl8pPr>
            <a:lvl9pPr lvl="8">
              <a:buNone/>
              <a:defRPr sz="195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3400" y="8461150"/>
            <a:ext cx="11997600" cy="12102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3750"/>
            </a:lvl1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69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950"/>
            </a:lvl1pPr>
            <a:lvl2pPr lvl="1">
              <a:buNone/>
              <a:defRPr sz="1950"/>
            </a:lvl2pPr>
            <a:lvl3pPr lvl="2">
              <a:buNone/>
              <a:defRPr sz="1950"/>
            </a:lvl3pPr>
            <a:lvl4pPr lvl="3">
              <a:buNone/>
              <a:defRPr sz="1950"/>
            </a:lvl4pPr>
            <a:lvl5pPr lvl="4">
              <a:buNone/>
              <a:defRPr sz="1950"/>
            </a:lvl5pPr>
            <a:lvl6pPr lvl="5">
              <a:buNone/>
              <a:defRPr sz="1950"/>
            </a:lvl6pPr>
            <a:lvl7pPr lvl="6">
              <a:buNone/>
              <a:defRPr sz="1950"/>
            </a:lvl7pPr>
            <a:lvl8pPr lvl="7">
              <a:buNone/>
              <a:defRPr sz="1950"/>
            </a:lvl8pPr>
            <a:lvl9pPr lvl="8">
              <a:buNone/>
              <a:defRPr sz="195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lide de Título">
  <p:cSld name="2_Slide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/>
          <p:nvPr/>
        </p:nvSpPr>
        <p:spPr>
          <a:xfrm>
            <a:off x="-368710" y="-22185"/>
            <a:ext cx="18656700" cy="10574700"/>
          </a:xfrm>
          <a:prstGeom prst="rect">
            <a:avLst/>
          </a:prstGeom>
          <a:solidFill>
            <a:srgbClr val="0F4A8F"/>
          </a:solidFill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rgbClr val="0F4A8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626174" y="8608973"/>
            <a:ext cx="1643063" cy="1643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"/>
          <p:cNvSpPr txBox="1">
            <a:spLocks noGrp="1"/>
          </p:cNvSpPr>
          <p:nvPr>
            <p:ph type="title" hasCustomPrompt="1"/>
          </p:nvPr>
        </p:nvSpPr>
        <p:spPr>
          <a:xfrm>
            <a:off x="623400" y="2212250"/>
            <a:ext cx="17041200" cy="39276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2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2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2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2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2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2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2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2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24600"/>
            </a:lvl9pPr>
          </a:lstStyle>
          <a:p>
            <a:r>
              <a:t>xx%</a:t>
            </a:r>
          </a:p>
        </p:txBody>
      </p:sp>
      <p:sp>
        <p:nvSpPr>
          <p:cNvPr id="113" name="Google Shape;113;p23"/>
          <p:cNvSpPr txBox="1">
            <a:spLocks noGrp="1"/>
          </p:cNvSpPr>
          <p:nvPr>
            <p:ph type="body" idx="1"/>
          </p:nvPr>
        </p:nvSpPr>
        <p:spPr>
          <a:xfrm>
            <a:off x="623400" y="6304450"/>
            <a:ext cx="17041200" cy="26013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457200" lvl="0" indent="-466725" algn="ctr">
              <a:spcBef>
                <a:spcPts val="0"/>
              </a:spcBef>
              <a:spcAft>
                <a:spcPts val="0"/>
              </a:spcAft>
              <a:buSzPts val="3750"/>
              <a:buChar char="●"/>
              <a:defRPr sz="3750"/>
            </a:lvl1pPr>
            <a:lvl2pPr marL="914400" lvl="1" indent="-409575" algn="ctr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2850"/>
            </a:lvl2pPr>
            <a:lvl3pPr marL="1371600" lvl="2" indent="-409575" algn="ctr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2850"/>
            </a:lvl3pPr>
            <a:lvl4pPr marL="1828800" lvl="3" indent="-409575" algn="ctr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2850"/>
            </a:lvl4pPr>
            <a:lvl5pPr marL="2286000" lvl="4" indent="-409575" algn="ctr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2850"/>
            </a:lvl5pPr>
            <a:lvl6pPr marL="2743200" lvl="5" indent="-409575" algn="ctr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2850"/>
            </a:lvl6pPr>
            <a:lvl7pPr marL="3200400" lvl="6" indent="-409575" algn="ctr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2850"/>
            </a:lvl7pPr>
            <a:lvl8pPr marL="3657600" lvl="7" indent="-409575" algn="ctr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2850"/>
            </a:lvl8pPr>
            <a:lvl9pPr marL="4114800" lvl="8" indent="-409575" algn="ctr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2850"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69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950"/>
            </a:lvl1pPr>
            <a:lvl2pPr lvl="1">
              <a:buNone/>
              <a:defRPr sz="1950"/>
            </a:lvl2pPr>
            <a:lvl3pPr lvl="2">
              <a:buNone/>
              <a:defRPr sz="1950"/>
            </a:lvl3pPr>
            <a:lvl4pPr lvl="3">
              <a:buNone/>
              <a:defRPr sz="1950"/>
            </a:lvl4pPr>
            <a:lvl5pPr lvl="4">
              <a:buNone/>
              <a:defRPr sz="1950"/>
            </a:lvl5pPr>
            <a:lvl6pPr lvl="5">
              <a:buNone/>
              <a:defRPr sz="1950"/>
            </a:lvl6pPr>
            <a:lvl7pPr lvl="6">
              <a:buNone/>
              <a:defRPr sz="1950"/>
            </a:lvl7pPr>
            <a:lvl8pPr lvl="7">
              <a:buNone/>
              <a:defRPr sz="1950"/>
            </a:lvl8pPr>
            <a:lvl9pPr lvl="8">
              <a:buNone/>
              <a:defRPr sz="195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e seção 3">
  <p:cSld name="SECTION_HEADER_3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5"/>
          <p:cNvSpPr txBox="1">
            <a:spLocks noGrp="1"/>
          </p:cNvSpPr>
          <p:nvPr>
            <p:ph type="title"/>
          </p:nvPr>
        </p:nvSpPr>
        <p:spPr>
          <a:xfrm>
            <a:off x="623400" y="4301700"/>
            <a:ext cx="17041200" cy="1683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7350"/>
            </a:lvl1pPr>
            <a:lvl2pPr lvl="1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7350"/>
            </a:lvl2pPr>
            <a:lvl3pPr lvl="2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7350"/>
            </a:lvl3pPr>
            <a:lvl4pPr lvl="3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7350"/>
            </a:lvl4pPr>
            <a:lvl5pPr lvl="4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7350"/>
            </a:lvl5pPr>
            <a:lvl6pPr lvl="5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7350"/>
            </a:lvl6pPr>
            <a:lvl7pPr lvl="6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7350"/>
            </a:lvl7pPr>
            <a:lvl8pPr lvl="7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7350"/>
            </a:lvl8pPr>
            <a:lvl9pPr lvl="8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7350"/>
            </a:lvl9pPr>
          </a:lstStyle>
          <a:p>
            <a:endParaRPr/>
          </a:p>
        </p:txBody>
      </p:sp>
      <p:sp>
        <p:nvSpPr>
          <p:cNvPr id="119" name="Google Shape;119;p2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69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950"/>
            </a:lvl1pPr>
            <a:lvl2pPr lvl="1">
              <a:buNone/>
              <a:defRPr sz="1950"/>
            </a:lvl2pPr>
            <a:lvl3pPr lvl="2">
              <a:buNone/>
              <a:defRPr sz="1950"/>
            </a:lvl3pPr>
            <a:lvl4pPr lvl="3">
              <a:buNone/>
              <a:defRPr sz="1950"/>
            </a:lvl4pPr>
            <a:lvl5pPr lvl="4">
              <a:buNone/>
              <a:defRPr sz="1950"/>
            </a:lvl5pPr>
            <a:lvl6pPr lvl="5">
              <a:buNone/>
              <a:defRPr sz="1950"/>
            </a:lvl6pPr>
            <a:lvl7pPr lvl="6">
              <a:buNone/>
              <a:defRPr sz="1950"/>
            </a:lvl7pPr>
            <a:lvl8pPr lvl="7">
              <a:buNone/>
              <a:defRPr sz="1950"/>
            </a:lvl8pPr>
            <a:lvl9pPr lvl="8">
              <a:buNone/>
              <a:defRPr sz="195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 1 1">
  <p:cSld name="CUSTOM_1_1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6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700"/>
              <a:buNone/>
              <a:defRPr sz="57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 sz="57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 sz="57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 sz="57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 sz="57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 sz="57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 sz="57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 sz="57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 sz="5700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 1">
  <p:cSld name="One column text_1">
    <p:bg>
      <p:bgPr>
        <a:solidFill>
          <a:srgbClr val="F7F7F7">
            <a:alpha val="96080"/>
          </a:srgbClr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7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0" y="0"/>
            <a:ext cx="18288005" cy="10287006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7"/>
          <p:cNvSpPr txBox="1">
            <a:spLocks noGrp="1"/>
          </p:cNvSpPr>
          <p:nvPr>
            <p:ph type="title"/>
          </p:nvPr>
        </p:nvSpPr>
        <p:spPr>
          <a:xfrm>
            <a:off x="623400" y="1111200"/>
            <a:ext cx="5616000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0000" tIns="140000" rIns="140000" bIns="1400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Font typeface="Poppins"/>
              <a:buNone/>
              <a:defRPr sz="4950"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495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495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495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495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495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495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495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4950"/>
            </a:lvl9pPr>
          </a:lstStyle>
          <a:p>
            <a:endParaRPr/>
          </a:p>
        </p:txBody>
      </p:sp>
      <p:sp>
        <p:nvSpPr>
          <p:cNvPr id="125" name="Google Shape;125;p27"/>
          <p:cNvSpPr txBox="1">
            <a:spLocks noGrp="1"/>
          </p:cNvSpPr>
          <p:nvPr>
            <p:ph type="body" idx="1"/>
          </p:nvPr>
        </p:nvSpPr>
        <p:spPr>
          <a:xfrm>
            <a:off x="623400" y="2779200"/>
            <a:ext cx="5616000" cy="6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0000" tIns="140000" rIns="140000" bIns="140000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550"/>
            </a:lvl1pPr>
            <a:lvl2pPr marL="914400" lvl="1" indent="-342900" algn="l">
              <a:lnSpc>
                <a:spcPct val="115000"/>
              </a:lnSpc>
              <a:spcBef>
                <a:spcPts val="3150"/>
              </a:spcBef>
              <a:spcAft>
                <a:spcPts val="0"/>
              </a:spcAft>
              <a:buSzPts val="1800"/>
              <a:buChar char="○"/>
              <a:defRPr sz="2550"/>
            </a:lvl2pPr>
            <a:lvl3pPr marL="1371600" lvl="2" indent="-342900" algn="l">
              <a:lnSpc>
                <a:spcPct val="115000"/>
              </a:lnSpc>
              <a:spcBef>
                <a:spcPts val="3150"/>
              </a:spcBef>
              <a:spcAft>
                <a:spcPts val="0"/>
              </a:spcAft>
              <a:buSzPts val="1800"/>
              <a:buChar char="■"/>
              <a:defRPr sz="2550"/>
            </a:lvl3pPr>
            <a:lvl4pPr marL="1828800" lvl="3" indent="-342900" algn="l">
              <a:lnSpc>
                <a:spcPct val="115000"/>
              </a:lnSpc>
              <a:spcBef>
                <a:spcPts val="3150"/>
              </a:spcBef>
              <a:spcAft>
                <a:spcPts val="0"/>
              </a:spcAft>
              <a:buSzPts val="1800"/>
              <a:buChar char="●"/>
              <a:defRPr sz="2550"/>
            </a:lvl4pPr>
            <a:lvl5pPr marL="2286000" lvl="4" indent="-342900" algn="l">
              <a:lnSpc>
                <a:spcPct val="115000"/>
              </a:lnSpc>
              <a:spcBef>
                <a:spcPts val="3150"/>
              </a:spcBef>
              <a:spcAft>
                <a:spcPts val="0"/>
              </a:spcAft>
              <a:buSzPts val="1800"/>
              <a:buChar char="○"/>
              <a:defRPr sz="2550"/>
            </a:lvl5pPr>
            <a:lvl6pPr marL="2743200" lvl="5" indent="-342900" algn="l">
              <a:lnSpc>
                <a:spcPct val="115000"/>
              </a:lnSpc>
              <a:spcBef>
                <a:spcPts val="3150"/>
              </a:spcBef>
              <a:spcAft>
                <a:spcPts val="0"/>
              </a:spcAft>
              <a:buSzPts val="1800"/>
              <a:buChar char="■"/>
              <a:defRPr sz="2550"/>
            </a:lvl6pPr>
            <a:lvl7pPr marL="3200400" lvl="6" indent="-342900" algn="l">
              <a:lnSpc>
                <a:spcPct val="115000"/>
              </a:lnSpc>
              <a:spcBef>
                <a:spcPts val="3150"/>
              </a:spcBef>
              <a:spcAft>
                <a:spcPts val="0"/>
              </a:spcAft>
              <a:buSzPts val="1800"/>
              <a:buChar char="●"/>
              <a:defRPr sz="2550"/>
            </a:lvl7pPr>
            <a:lvl8pPr marL="3657600" lvl="7" indent="-342900" algn="l">
              <a:lnSpc>
                <a:spcPct val="115000"/>
              </a:lnSpc>
              <a:spcBef>
                <a:spcPts val="3150"/>
              </a:spcBef>
              <a:spcAft>
                <a:spcPts val="0"/>
              </a:spcAft>
              <a:buSzPts val="1800"/>
              <a:buChar char="○"/>
              <a:defRPr sz="2550"/>
            </a:lvl8pPr>
            <a:lvl9pPr marL="4114800" lvl="8" indent="-342900" algn="l">
              <a:lnSpc>
                <a:spcPct val="115000"/>
              </a:lnSpc>
              <a:spcBef>
                <a:spcPts val="3150"/>
              </a:spcBef>
              <a:spcAft>
                <a:spcPts val="3150"/>
              </a:spcAft>
              <a:buSzPts val="1800"/>
              <a:buChar char="■"/>
              <a:defRPr sz="2550"/>
            </a:lvl9pPr>
          </a:lstStyle>
          <a:p>
            <a:endParaRPr/>
          </a:p>
        </p:txBody>
      </p:sp>
      <p:pic>
        <p:nvPicPr>
          <p:cNvPr id="126" name="Google Shape;12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93199" y="9137997"/>
            <a:ext cx="768024" cy="7675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e seção 1">
  <p:cSld name="SECTION_HEADER_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9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69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950"/>
            </a:lvl1pPr>
            <a:lvl2pPr lvl="1">
              <a:buNone/>
              <a:defRPr sz="1950"/>
            </a:lvl2pPr>
            <a:lvl3pPr lvl="2">
              <a:buNone/>
              <a:defRPr sz="1950"/>
            </a:lvl3pPr>
            <a:lvl4pPr lvl="3">
              <a:buNone/>
              <a:defRPr sz="1950"/>
            </a:lvl4pPr>
            <a:lvl5pPr lvl="4">
              <a:buNone/>
              <a:defRPr sz="1950"/>
            </a:lvl5pPr>
            <a:lvl6pPr lvl="5">
              <a:buNone/>
              <a:defRPr sz="1950"/>
            </a:lvl6pPr>
            <a:lvl7pPr lvl="6">
              <a:buNone/>
              <a:defRPr sz="1950"/>
            </a:lvl7pPr>
            <a:lvl8pPr lvl="7">
              <a:buNone/>
              <a:defRPr sz="1950"/>
            </a:lvl8pPr>
            <a:lvl9pPr lvl="8">
              <a:buNone/>
              <a:defRPr sz="195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693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060F0866-D4FC-9EEA-ABED-EA33B0481227}"/>
              </a:ext>
            </a:extLst>
          </p:cNvPr>
          <p:cNvGrpSpPr/>
          <p:nvPr userDrawn="1"/>
        </p:nvGrpSpPr>
        <p:grpSpPr>
          <a:xfrm rot="7575141">
            <a:off x="-5672351" y="-1764220"/>
            <a:ext cx="17622072" cy="9641312"/>
            <a:chOff x="5452935" y="-4228069"/>
            <a:chExt cx="13224445" cy="7235301"/>
          </a:xfrm>
          <a:solidFill>
            <a:srgbClr val="F4F4F4"/>
          </a:solidFill>
        </p:grpSpPr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41F3AEE8-C24D-C373-DE01-1DCA498E3C34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65597D92-1DA4-038B-1624-5EAC8865E459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30AA2C98-7F0A-8493-ACF0-F2E43C35083D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id="{4F417B06-78A7-84CE-9654-40DD623D6C9F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3" name="Forma Livre: Forma 12">
              <a:extLst>
                <a:ext uri="{FF2B5EF4-FFF2-40B4-BE49-F238E27FC236}">
                  <a16:creationId xmlns:a16="http://schemas.microsoft.com/office/drawing/2014/main" id="{91EA202D-5BE5-91E1-1E7A-E14747ED8061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4" name="Forma Livre: Forma 13">
              <a:extLst>
                <a:ext uri="{FF2B5EF4-FFF2-40B4-BE49-F238E27FC236}">
                  <a16:creationId xmlns:a16="http://schemas.microsoft.com/office/drawing/2014/main" id="{07AF8E25-F925-9D1F-9324-0A5E61905695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5" name="Forma Livre: Forma 14">
              <a:extLst>
                <a:ext uri="{FF2B5EF4-FFF2-40B4-BE49-F238E27FC236}">
                  <a16:creationId xmlns:a16="http://schemas.microsoft.com/office/drawing/2014/main" id="{5E2DBCCA-16DB-65EE-35D9-DA551436768E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20B38DE0-3613-0C1A-5B64-9D179E9FDAD7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9039E472-0C79-EB2E-848B-7B3BFF97B0E1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8" name="Forma Livre: Forma 17">
              <a:extLst>
                <a:ext uri="{FF2B5EF4-FFF2-40B4-BE49-F238E27FC236}">
                  <a16:creationId xmlns:a16="http://schemas.microsoft.com/office/drawing/2014/main" id="{80969371-28DC-B0A1-CB12-DEA9FEE426C2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9" name="Forma Livre: Forma 18">
              <a:extLst>
                <a:ext uri="{FF2B5EF4-FFF2-40B4-BE49-F238E27FC236}">
                  <a16:creationId xmlns:a16="http://schemas.microsoft.com/office/drawing/2014/main" id="{DAC81818-2E4A-63CB-2EF3-2BEE446FBD1A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FC8EE8E2-3DCB-A852-5FAB-72BBA862972B}"/>
              </a:ext>
            </a:extLst>
          </p:cNvPr>
          <p:cNvGrpSpPr/>
          <p:nvPr userDrawn="1"/>
        </p:nvGrpSpPr>
        <p:grpSpPr>
          <a:xfrm flipH="1">
            <a:off x="-1682670" y="-3969231"/>
            <a:ext cx="11627328" cy="12420482"/>
            <a:chOff x="8036872" y="-1643504"/>
            <a:chExt cx="4835358" cy="5165199"/>
          </a:xfrm>
        </p:grpSpPr>
        <p:sp>
          <p:nvSpPr>
            <p:cNvPr id="21" name="Forma Livre: Forma 20">
              <a:extLst>
                <a:ext uri="{FF2B5EF4-FFF2-40B4-BE49-F238E27FC236}">
                  <a16:creationId xmlns:a16="http://schemas.microsoft.com/office/drawing/2014/main" id="{FFE55D52-A640-335C-65A5-467918905E19}"/>
                </a:ext>
              </a:extLst>
            </p:cNvPr>
            <p:cNvSpPr/>
            <p:nvPr/>
          </p:nvSpPr>
          <p:spPr>
            <a:xfrm rot="10800000">
              <a:off x="8036872" y="0"/>
              <a:ext cx="4155129" cy="2160624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872470" h="2533635">
                  <a:moveTo>
                    <a:pt x="560024" y="79"/>
                  </a:moveTo>
                  <a:cubicBezTo>
                    <a:pt x="1058923" y="-3928"/>
                    <a:pt x="1551471" y="144201"/>
                    <a:pt x="1993138" y="376269"/>
                  </a:cubicBezTo>
                  <a:cubicBezTo>
                    <a:pt x="2449779" y="616207"/>
                    <a:pt x="2864306" y="947756"/>
                    <a:pt x="3357670" y="1098341"/>
                  </a:cubicBezTo>
                  <a:cubicBezTo>
                    <a:pt x="3785450" y="1228902"/>
                    <a:pt x="4283319" y="1231257"/>
                    <a:pt x="4606838" y="1540088"/>
                  </a:cubicBezTo>
                  <a:cubicBezTo>
                    <a:pt x="4848985" y="1771242"/>
                    <a:pt x="4920747" y="2135954"/>
                    <a:pt x="4841796" y="2463606"/>
                  </a:cubicBezTo>
                  <a:lnTo>
                    <a:pt x="4819054" y="2533635"/>
                  </a:lnTo>
                  <a:lnTo>
                    <a:pt x="483740" y="2533635"/>
                  </a:lnTo>
                  <a:lnTo>
                    <a:pt x="416533" y="2527996"/>
                  </a:lnTo>
                  <a:cubicBezTo>
                    <a:pt x="385788" y="2526501"/>
                    <a:pt x="354956" y="2526127"/>
                    <a:pt x="324048" y="2527003"/>
                  </a:cubicBezTo>
                  <a:lnTo>
                    <a:pt x="239189" y="2533635"/>
                  </a:lnTo>
                  <a:lnTo>
                    <a:pt x="0" y="2533635"/>
                  </a:lnTo>
                  <a:lnTo>
                    <a:pt x="1" y="73522"/>
                  </a:lnTo>
                  <a:lnTo>
                    <a:pt x="3467" y="72468"/>
                  </a:lnTo>
                  <a:cubicBezTo>
                    <a:pt x="184998" y="25595"/>
                    <a:pt x="372931" y="1582"/>
                    <a:pt x="560024" y="7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 sz="2100"/>
            </a:p>
          </p:txBody>
        </p:sp>
        <p:sp>
          <p:nvSpPr>
            <p:cNvPr id="22" name="Forma Livre: Forma 21">
              <a:extLst>
                <a:ext uri="{FF2B5EF4-FFF2-40B4-BE49-F238E27FC236}">
                  <a16:creationId xmlns:a16="http://schemas.microsoft.com/office/drawing/2014/main" id="{FCDF23CA-6740-F525-D6C1-A5E6DCA0C9E3}"/>
                </a:ext>
              </a:extLst>
            </p:cNvPr>
            <p:cNvSpPr/>
            <p:nvPr/>
          </p:nvSpPr>
          <p:spPr>
            <a:xfrm rot="15740046" flipH="1">
              <a:off x="8946705" y="-403830"/>
              <a:ext cx="5165199" cy="2685851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  <a:gd name="csX0" fmla="*/ 0 w 4872470"/>
                <a:gd name="csY0" fmla="*/ 2533635 h 2616185"/>
                <a:gd name="csX1" fmla="*/ 1 w 4872470"/>
                <a:gd name="csY1" fmla="*/ 73522 h 2616185"/>
                <a:gd name="csX2" fmla="*/ 3467 w 4872470"/>
                <a:gd name="csY2" fmla="*/ 72468 h 2616185"/>
                <a:gd name="csX3" fmla="*/ 560024 w 4872470"/>
                <a:gd name="csY3" fmla="*/ 79 h 2616185"/>
                <a:gd name="csX4" fmla="*/ 1993138 w 4872470"/>
                <a:gd name="csY4" fmla="*/ 376269 h 2616185"/>
                <a:gd name="csX5" fmla="*/ 3357670 w 4872470"/>
                <a:gd name="csY5" fmla="*/ 1098341 h 2616185"/>
                <a:gd name="csX6" fmla="*/ 4606838 w 4872470"/>
                <a:gd name="csY6" fmla="*/ 1540088 h 2616185"/>
                <a:gd name="csX7" fmla="*/ 4841796 w 4872470"/>
                <a:gd name="csY7" fmla="*/ 2463606 h 2616185"/>
                <a:gd name="csX8" fmla="*/ 4819054 w 4872470"/>
                <a:gd name="csY8" fmla="*/ 2533635 h 2616185"/>
                <a:gd name="csX9" fmla="*/ 483740 w 4872470"/>
                <a:gd name="csY9" fmla="*/ 2533635 h 2616185"/>
                <a:gd name="csX10" fmla="*/ 416533 w 4872470"/>
                <a:gd name="csY10" fmla="*/ 2527996 h 2616185"/>
                <a:gd name="csX11" fmla="*/ 324048 w 4872470"/>
                <a:gd name="csY11" fmla="*/ 2527003 h 2616185"/>
                <a:gd name="csX12" fmla="*/ 239189 w 4872470"/>
                <a:gd name="csY12" fmla="*/ 2533635 h 2616185"/>
                <a:gd name="csX13" fmla="*/ 82550 w 4872470"/>
                <a:gd name="csY13" fmla="*/ 2616185 h 261618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12" fmla="*/ 239189 w 4872470"/>
                <a:gd name="csY12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0" fmla="*/ 0 w 4872469"/>
                <a:gd name="csY0" fmla="*/ 73522 h 2533635"/>
                <a:gd name="csX1" fmla="*/ 3466 w 4872469"/>
                <a:gd name="csY1" fmla="*/ 72468 h 2533635"/>
                <a:gd name="csX2" fmla="*/ 560023 w 4872469"/>
                <a:gd name="csY2" fmla="*/ 79 h 2533635"/>
                <a:gd name="csX3" fmla="*/ 1993137 w 4872469"/>
                <a:gd name="csY3" fmla="*/ 376269 h 2533635"/>
                <a:gd name="csX4" fmla="*/ 3357669 w 4872469"/>
                <a:gd name="csY4" fmla="*/ 1098341 h 2533635"/>
                <a:gd name="csX5" fmla="*/ 4606837 w 4872469"/>
                <a:gd name="csY5" fmla="*/ 1540088 h 2533635"/>
                <a:gd name="csX6" fmla="*/ 4841795 w 4872469"/>
                <a:gd name="csY6" fmla="*/ 2463606 h 2533635"/>
                <a:gd name="csX7" fmla="*/ 4819053 w 4872469"/>
                <a:gd name="csY7" fmla="*/ 2533635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872469" h="2533635">
                  <a:moveTo>
                    <a:pt x="0" y="73522"/>
                  </a:moveTo>
                  <a:lnTo>
                    <a:pt x="3466" y="72468"/>
                  </a:lnTo>
                  <a:cubicBezTo>
                    <a:pt x="184997" y="25595"/>
                    <a:pt x="372930" y="1582"/>
                    <a:pt x="560023" y="79"/>
                  </a:cubicBezTo>
                  <a:cubicBezTo>
                    <a:pt x="1058922" y="-3928"/>
                    <a:pt x="1551470" y="144201"/>
                    <a:pt x="1993137" y="376269"/>
                  </a:cubicBezTo>
                  <a:cubicBezTo>
                    <a:pt x="2449778" y="616207"/>
                    <a:pt x="2864305" y="947756"/>
                    <a:pt x="3357669" y="1098341"/>
                  </a:cubicBezTo>
                  <a:cubicBezTo>
                    <a:pt x="3785449" y="1228902"/>
                    <a:pt x="4283318" y="1231257"/>
                    <a:pt x="4606837" y="1540088"/>
                  </a:cubicBezTo>
                  <a:cubicBezTo>
                    <a:pt x="4848984" y="1771242"/>
                    <a:pt x="4920746" y="2135954"/>
                    <a:pt x="4841795" y="2463606"/>
                  </a:cubicBezTo>
                  <a:lnTo>
                    <a:pt x="4819053" y="2533635"/>
                  </a:lnTo>
                </a:path>
              </a:pathLst>
            </a:custGeom>
            <a:noFill/>
            <a:ln w="3175">
              <a:solidFill>
                <a:srgbClr val="E200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 sz="2100"/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DE3804CD-D625-9E84-9D7A-97539356E201}"/>
              </a:ext>
            </a:extLst>
          </p:cNvPr>
          <p:cNvGrpSpPr/>
          <p:nvPr userDrawn="1"/>
        </p:nvGrpSpPr>
        <p:grpSpPr>
          <a:xfrm rot="16200000">
            <a:off x="13687573" y="2026613"/>
            <a:ext cx="10710131" cy="3938855"/>
            <a:chOff x="2460992" y="5981903"/>
            <a:chExt cx="7140087" cy="2625903"/>
          </a:xfrm>
        </p:grpSpPr>
        <p:sp>
          <p:nvSpPr>
            <p:cNvPr id="24" name="Google Shape;25;p3">
              <a:extLst>
                <a:ext uri="{FF2B5EF4-FFF2-40B4-BE49-F238E27FC236}">
                  <a16:creationId xmlns:a16="http://schemas.microsoft.com/office/drawing/2014/main" id="{A3BE2F8C-AD31-4784-D67C-93214120F000}"/>
                </a:ext>
              </a:extLst>
            </p:cNvPr>
            <p:cNvSpPr/>
            <p:nvPr/>
          </p:nvSpPr>
          <p:spPr>
            <a:xfrm rot="10800000" flipH="1" flipV="1">
              <a:off x="2460992" y="5981903"/>
              <a:ext cx="6492235" cy="1372380"/>
            </a:xfrm>
            <a:custGeom>
              <a:avLst/>
              <a:gdLst/>
              <a:ahLst/>
              <a:cxnLst/>
              <a:rect l="l" t="t" r="r" b="b"/>
              <a:pathLst>
                <a:path w="163257" h="45839" extrusionOk="0">
                  <a:moveTo>
                    <a:pt x="59533" y="1"/>
                  </a:moveTo>
                  <a:lnTo>
                    <a:pt x="54960" y="138"/>
                  </a:lnTo>
                  <a:lnTo>
                    <a:pt x="50388" y="595"/>
                  </a:lnTo>
                  <a:lnTo>
                    <a:pt x="45861" y="1373"/>
                  </a:lnTo>
                  <a:lnTo>
                    <a:pt x="41403" y="2493"/>
                  </a:lnTo>
                  <a:lnTo>
                    <a:pt x="37037" y="3910"/>
                  </a:lnTo>
                  <a:lnTo>
                    <a:pt x="32784" y="5648"/>
                  </a:lnTo>
                  <a:lnTo>
                    <a:pt x="28669" y="7682"/>
                  </a:lnTo>
                  <a:lnTo>
                    <a:pt x="24714" y="9991"/>
                  </a:lnTo>
                  <a:lnTo>
                    <a:pt x="20942" y="12598"/>
                  </a:lnTo>
                  <a:lnTo>
                    <a:pt x="17376" y="15478"/>
                  </a:lnTo>
                  <a:lnTo>
                    <a:pt x="14061" y="18610"/>
                  </a:lnTo>
                  <a:lnTo>
                    <a:pt x="10997" y="22017"/>
                  </a:lnTo>
                  <a:lnTo>
                    <a:pt x="9557" y="23823"/>
                  </a:lnTo>
                  <a:lnTo>
                    <a:pt x="8528" y="25217"/>
                  </a:lnTo>
                  <a:lnTo>
                    <a:pt x="6722" y="28029"/>
                  </a:lnTo>
                  <a:lnTo>
                    <a:pt x="5190" y="30910"/>
                  </a:lnTo>
                  <a:lnTo>
                    <a:pt x="3910" y="33950"/>
                  </a:lnTo>
                  <a:lnTo>
                    <a:pt x="3338" y="35574"/>
                  </a:lnTo>
                  <a:lnTo>
                    <a:pt x="2904" y="37037"/>
                  </a:lnTo>
                  <a:lnTo>
                    <a:pt x="1487" y="42044"/>
                  </a:lnTo>
                  <a:lnTo>
                    <a:pt x="892" y="44467"/>
                  </a:lnTo>
                  <a:lnTo>
                    <a:pt x="915" y="44718"/>
                  </a:lnTo>
                  <a:lnTo>
                    <a:pt x="801" y="44764"/>
                  </a:lnTo>
                  <a:lnTo>
                    <a:pt x="572" y="45061"/>
                  </a:lnTo>
                  <a:lnTo>
                    <a:pt x="344" y="45496"/>
                  </a:lnTo>
                  <a:lnTo>
                    <a:pt x="92" y="45793"/>
                  </a:lnTo>
                  <a:lnTo>
                    <a:pt x="1" y="45839"/>
                  </a:lnTo>
                  <a:lnTo>
                    <a:pt x="163257" y="45839"/>
                  </a:lnTo>
                  <a:lnTo>
                    <a:pt x="162320" y="45038"/>
                  </a:lnTo>
                  <a:lnTo>
                    <a:pt x="161154" y="44147"/>
                  </a:lnTo>
                  <a:lnTo>
                    <a:pt x="160559" y="43324"/>
                  </a:lnTo>
                  <a:lnTo>
                    <a:pt x="160353" y="42729"/>
                  </a:lnTo>
                  <a:lnTo>
                    <a:pt x="160376" y="42638"/>
                  </a:lnTo>
                  <a:lnTo>
                    <a:pt x="160216" y="42318"/>
                  </a:lnTo>
                  <a:lnTo>
                    <a:pt x="159851" y="41769"/>
                  </a:lnTo>
                  <a:lnTo>
                    <a:pt x="159896" y="41701"/>
                  </a:lnTo>
                  <a:lnTo>
                    <a:pt x="159896" y="20096"/>
                  </a:lnTo>
                  <a:lnTo>
                    <a:pt x="159668" y="20073"/>
                  </a:lnTo>
                  <a:lnTo>
                    <a:pt x="159416" y="20119"/>
                  </a:lnTo>
                  <a:lnTo>
                    <a:pt x="156101" y="20874"/>
                  </a:lnTo>
                  <a:lnTo>
                    <a:pt x="149403" y="22108"/>
                  </a:lnTo>
                  <a:lnTo>
                    <a:pt x="144327" y="22771"/>
                  </a:lnTo>
                  <a:lnTo>
                    <a:pt x="140921" y="23114"/>
                  </a:lnTo>
                  <a:lnTo>
                    <a:pt x="137537" y="23343"/>
                  </a:lnTo>
                  <a:lnTo>
                    <a:pt x="134131" y="23434"/>
                  </a:lnTo>
                  <a:lnTo>
                    <a:pt x="130747" y="23411"/>
                  </a:lnTo>
                  <a:lnTo>
                    <a:pt x="127387" y="23251"/>
                  </a:lnTo>
                  <a:lnTo>
                    <a:pt x="124049" y="22931"/>
                  </a:lnTo>
                  <a:lnTo>
                    <a:pt x="120734" y="22451"/>
                  </a:lnTo>
                  <a:lnTo>
                    <a:pt x="117465" y="21811"/>
                  </a:lnTo>
                  <a:lnTo>
                    <a:pt x="114218" y="20988"/>
                  </a:lnTo>
                  <a:lnTo>
                    <a:pt x="111041" y="19982"/>
                  </a:lnTo>
                  <a:lnTo>
                    <a:pt x="107908" y="18770"/>
                  </a:lnTo>
                  <a:lnTo>
                    <a:pt x="106354" y="18084"/>
                  </a:lnTo>
                  <a:lnTo>
                    <a:pt x="104411" y="17170"/>
                  </a:lnTo>
                  <a:lnTo>
                    <a:pt x="100593" y="15112"/>
                  </a:lnTo>
                  <a:lnTo>
                    <a:pt x="95014" y="11775"/>
                  </a:lnTo>
                  <a:lnTo>
                    <a:pt x="91288" y="9557"/>
                  </a:lnTo>
                  <a:lnTo>
                    <a:pt x="89390" y="8483"/>
                  </a:lnTo>
                  <a:lnTo>
                    <a:pt x="85504" y="6448"/>
                  </a:lnTo>
                  <a:lnTo>
                    <a:pt x="81526" y="4619"/>
                  </a:lnTo>
                  <a:lnTo>
                    <a:pt x="77456" y="3041"/>
                  </a:lnTo>
                  <a:lnTo>
                    <a:pt x="75376" y="2401"/>
                  </a:lnTo>
                  <a:lnTo>
                    <a:pt x="73158" y="1761"/>
                  </a:lnTo>
                  <a:lnTo>
                    <a:pt x="68655" y="824"/>
                  </a:lnTo>
                  <a:lnTo>
                    <a:pt x="64105" y="229"/>
                  </a:lnTo>
                  <a:lnTo>
                    <a:pt x="59533" y="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sz="2100">
                <a:solidFill>
                  <a:schemeClr val="lt1"/>
                </a:solidFill>
              </a:endParaRPr>
            </a:p>
          </p:txBody>
        </p:sp>
        <p:sp>
          <p:nvSpPr>
            <p:cNvPr id="25" name="Google Shape;26;p3">
              <a:extLst>
                <a:ext uri="{FF2B5EF4-FFF2-40B4-BE49-F238E27FC236}">
                  <a16:creationId xmlns:a16="http://schemas.microsoft.com/office/drawing/2014/main" id="{2B640C53-96F9-4C33-138F-8639FECD6FC5}"/>
                </a:ext>
              </a:extLst>
            </p:cNvPr>
            <p:cNvSpPr/>
            <p:nvPr/>
          </p:nvSpPr>
          <p:spPr>
            <a:xfrm rot="-10269600">
              <a:off x="3016789" y="6220057"/>
              <a:ext cx="6584290" cy="2387749"/>
            </a:xfrm>
            <a:custGeom>
              <a:avLst/>
              <a:gdLst/>
              <a:ahLst/>
              <a:cxnLst/>
              <a:rect l="l" t="t" r="r" b="b"/>
              <a:pathLst>
                <a:path w="152100" h="108229" fill="none" extrusionOk="0">
                  <a:moveTo>
                    <a:pt x="0" y="81297"/>
                  </a:moveTo>
                  <a:lnTo>
                    <a:pt x="1258" y="80383"/>
                  </a:lnTo>
                  <a:lnTo>
                    <a:pt x="3864" y="78691"/>
                  </a:lnTo>
                  <a:lnTo>
                    <a:pt x="6539" y="77205"/>
                  </a:lnTo>
                  <a:lnTo>
                    <a:pt x="9282" y="75879"/>
                  </a:lnTo>
                  <a:lnTo>
                    <a:pt x="12071" y="74736"/>
                  </a:lnTo>
                  <a:lnTo>
                    <a:pt x="14906" y="73776"/>
                  </a:lnTo>
                  <a:lnTo>
                    <a:pt x="17787" y="72976"/>
                  </a:lnTo>
                  <a:lnTo>
                    <a:pt x="20736" y="72358"/>
                  </a:lnTo>
                  <a:lnTo>
                    <a:pt x="23685" y="71901"/>
                  </a:lnTo>
                  <a:lnTo>
                    <a:pt x="26680" y="71604"/>
                  </a:lnTo>
                  <a:lnTo>
                    <a:pt x="29698" y="71444"/>
                  </a:lnTo>
                  <a:lnTo>
                    <a:pt x="32716" y="71467"/>
                  </a:lnTo>
                  <a:lnTo>
                    <a:pt x="35733" y="71627"/>
                  </a:lnTo>
                  <a:lnTo>
                    <a:pt x="38774" y="71924"/>
                  </a:lnTo>
                  <a:lnTo>
                    <a:pt x="41792" y="72358"/>
                  </a:lnTo>
                  <a:lnTo>
                    <a:pt x="44809" y="72953"/>
                  </a:lnTo>
                  <a:lnTo>
                    <a:pt x="46318" y="73296"/>
                  </a:lnTo>
                  <a:lnTo>
                    <a:pt x="49176" y="74004"/>
                  </a:lnTo>
                  <a:lnTo>
                    <a:pt x="55052" y="75719"/>
                  </a:lnTo>
                  <a:lnTo>
                    <a:pt x="59441" y="77296"/>
                  </a:lnTo>
                  <a:lnTo>
                    <a:pt x="62299" y="78485"/>
                  </a:lnTo>
                  <a:lnTo>
                    <a:pt x="65042" y="79811"/>
                  </a:lnTo>
                  <a:lnTo>
                    <a:pt x="67626" y="81274"/>
                  </a:lnTo>
                  <a:lnTo>
                    <a:pt x="68860" y="82052"/>
                  </a:lnTo>
                  <a:lnTo>
                    <a:pt x="73318" y="85047"/>
                  </a:lnTo>
                  <a:lnTo>
                    <a:pt x="82189" y="91288"/>
                  </a:lnTo>
                  <a:lnTo>
                    <a:pt x="88978" y="95837"/>
                  </a:lnTo>
                  <a:lnTo>
                    <a:pt x="93619" y="98695"/>
                  </a:lnTo>
                  <a:lnTo>
                    <a:pt x="98352" y="101347"/>
                  </a:lnTo>
                  <a:lnTo>
                    <a:pt x="103221" y="103702"/>
                  </a:lnTo>
                  <a:lnTo>
                    <a:pt x="105736" y="104731"/>
                  </a:lnTo>
                  <a:lnTo>
                    <a:pt x="106971" y="105211"/>
                  </a:lnTo>
                  <a:lnTo>
                    <a:pt x="109531" y="106079"/>
                  </a:lnTo>
                  <a:lnTo>
                    <a:pt x="112160" y="106811"/>
                  </a:lnTo>
                  <a:lnTo>
                    <a:pt x="114858" y="107405"/>
                  </a:lnTo>
                  <a:lnTo>
                    <a:pt x="117601" y="107840"/>
                  </a:lnTo>
                  <a:lnTo>
                    <a:pt x="120391" y="108114"/>
                  </a:lnTo>
                  <a:lnTo>
                    <a:pt x="123157" y="108228"/>
                  </a:lnTo>
                  <a:lnTo>
                    <a:pt x="125923" y="108160"/>
                  </a:lnTo>
                  <a:lnTo>
                    <a:pt x="128667" y="107885"/>
                  </a:lnTo>
                  <a:lnTo>
                    <a:pt x="131341" y="107405"/>
                  </a:lnTo>
                  <a:lnTo>
                    <a:pt x="133971" y="106697"/>
                  </a:lnTo>
                  <a:lnTo>
                    <a:pt x="136508" y="105782"/>
                  </a:lnTo>
                  <a:lnTo>
                    <a:pt x="138932" y="104616"/>
                  </a:lnTo>
                  <a:lnTo>
                    <a:pt x="141241" y="103222"/>
                  </a:lnTo>
                  <a:lnTo>
                    <a:pt x="143413" y="101553"/>
                  </a:lnTo>
                  <a:lnTo>
                    <a:pt x="145401" y="99609"/>
                  </a:lnTo>
                  <a:lnTo>
                    <a:pt x="146339" y="98512"/>
                  </a:lnTo>
                  <a:lnTo>
                    <a:pt x="146910" y="97803"/>
                  </a:lnTo>
                  <a:lnTo>
                    <a:pt x="147939" y="96340"/>
                  </a:lnTo>
                  <a:lnTo>
                    <a:pt x="148854" y="94786"/>
                  </a:lnTo>
                  <a:lnTo>
                    <a:pt x="149654" y="93185"/>
                  </a:lnTo>
                  <a:lnTo>
                    <a:pt x="150317" y="91516"/>
                  </a:lnTo>
                  <a:lnTo>
                    <a:pt x="150888" y="89825"/>
                  </a:lnTo>
                  <a:lnTo>
                    <a:pt x="151346" y="88064"/>
                  </a:lnTo>
                  <a:lnTo>
                    <a:pt x="151688" y="86281"/>
                  </a:lnTo>
                  <a:lnTo>
                    <a:pt x="152031" y="83583"/>
                  </a:lnTo>
                  <a:lnTo>
                    <a:pt x="152100" y="79926"/>
                  </a:lnTo>
                  <a:lnTo>
                    <a:pt x="151780" y="76268"/>
                  </a:lnTo>
                  <a:lnTo>
                    <a:pt x="151094" y="72678"/>
                  </a:lnTo>
                  <a:lnTo>
                    <a:pt x="150591" y="70918"/>
                  </a:lnTo>
                  <a:lnTo>
                    <a:pt x="150180" y="69661"/>
                  </a:lnTo>
                  <a:lnTo>
                    <a:pt x="149242" y="67214"/>
                  </a:lnTo>
                  <a:lnTo>
                    <a:pt x="148122" y="64883"/>
                  </a:lnTo>
                  <a:lnTo>
                    <a:pt x="146888" y="62642"/>
                  </a:lnTo>
                  <a:lnTo>
                    <a:pt x="144853" y="59373"/>
                  </a:lnTo>
                  <a:lnTo>
                    <a:pt x="141926" y="55189"/>
                  </a:lnTo>
                  <a:lnTo>
                    <a:pt x="139000" y="51028"/>
                  </a:lnTo>
                  <a:lnTo>
                    <a:pt x="136920" y="47851"/>
                  </a:lnTo>
                  <a:lnTo>
                    <a:pt x="135617" y="45679"/>
                  </a:lnTo>
                  <a:lnTo>
                    <a:pt x="134451" y="43461"/>
                  </a:lnTo>
                  <a:lnTo>
                    <a:pt x="133445" y="41129"/>
                  </a:lnTo>
                  <a:lnTo>
                    <a:pt x="132599" y="38729"/>
                  </a:lnTo>
                  <a:lnTo>
                    <a:pt x="131936" y="36214"/>
                  </a:lnTo>
                  <a:lnTo>
                    <a:pt x="131707" y="34888"/>
                  </a:lnTo>
                  <a:lnTo>
                    <a:pt x="131547" y="33722"/>
                  </a:lnTo>
                  <a:lnTo>
                    <a:pt x="131319" y="31344"/>
                  </a:lnTo>
                  <a:lnTo>
                    <a:pt x="131227" y="28967"/>
                  </a:lnTo>
                  <a:lnTo>
                    <a:pt x="131273" y="26566"/>
                  </a:lnTo>
                  <a:lnTo>
                    <a:pt x="131456" y="24189"/>
                  </a:lnTo>
                  <a:lnTo>
                    <a:pt x="131799" y="21811"/>
                  </a:lnTo>
                  <a:lnTo>
                    <a:pt x="132256" y="19479"/>
                  </a:lnTo>
                  <a:lnTo>
                    <a:pt x="132850" y="17170"/>
                  </a:lnTo>
                  <a:lnTo>
                    <a:pt x="133582" y="14884"/>
                  </a:lnTo>
                  <a:lnTo>
                    <a:pt x="134451" y="12666"/>
                  </a:lnTo>
                  <a:lnTo>
                    <a:pt x="135434" y="10494"/>
                  </a:lnTo>
                  <a:lnTo>
                    <a:pt x="136554" y="8391"/>
                  </a:lnTo>
                  <a:lnTo>
                    <a:pt x="137811" y="6379"/>
                  </a:lnTo>
                  <a:lnTo>
                    <a:pt x="139183" y="4436"/>
                  </a:lnTo>
                  <a:lnTo>
                    <a:pt x="140692" y="2584"/>
                  </a:lnTo>
                  <a:lnTo>
                    <a:pt x="142338" y="824"/>
                  </a:lnTo>
                  <a:lnTo>
                    <a:pt x="143184" y="1"/>
                  </a:lnTo>
                </a:path>
              </a:pathLst>
            </a:custGeom>
            <a:noFill/>
            <a:ln w="3175">
              <a:solidFill>
                <a:srgbClr val="E200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sz="2100">
                <a:solidFill>
                  <a:schemeClr val="lt1"/>
                </a:solidFill>
              </a:endParaRPr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D41173AA-62D3-593E-38FE-F811FCDD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77373" y="1556150"/>
            <a:ext cx="11076350" cy="3490913"/>
          </a:xfrm>
        </p:spPr>
        <p:txBody>
          <a:bodyPr anchor="b"/>
          <a:lstStyle>
            <a:lvl1pPr algn="l">
              <a:defRPr sz="9000">
                <a:solidFill>
                  <a:srgbClr val="1D162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8A7CA82-7AE4-A247-D9EC-FE96DE8A9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77373" y="5047062"/>
            <a:ext cx="11076350" cy="940593"/>
          </a:xfrm>
        </p:spPr>
        <p:txBody>
          <a:bodyPr/>
          <a:lstStyle>
            <a:lvl1pPr marL="0" indent="0" algn="l">
              <a:buNone/>
              <a:defRPr sz="3600">
                <a:solidFill>
                  <a:srgbClr val="1D162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4DB23E3D-170A-F327-C4CD-FBB000445A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77373" y="6422601"/>
            <a:ext cx="8457317" cy="2028825"/>
          </a:xfrm>
        </p:spPr>
        <p:txBody>
          <a:bodyPr>
            <a:normAutofit/>
          </a:bodyPr>
          <a:lstStyle>
            <a:lvl1pPr>
              <a:buFontTx/>
              <a:buNone/>
              <a:defRPr sz="2400">
                <a:solidFill>
                  <a:srgbClr val="1D1621"/>
                </a:solidFill>
              </a:defRPr>
            </a:lvl1pPr>
            <a:lvl2pPr>
              <a:buFontTx/>
              <a:buNone/>
              <a:defRPr sz="2100">
                <a:solidFill>
                  <a:schemeClr val="bg1"/>
                </a:solidFill>
              </a:defRPr>
            </a:lvl2pPr>
            <a:lvl3pPr>
              <a:buFontTx/>
              <a:buNone/>
              <a:defRPr sz="2100">
                <a:solidFill>
                  <a:schemeClr val="bg1"/>
                </a:solidFill>
              </a:defRPr>
            </a:lvl3pPr>
            <a:lvl4pPr>
              <a:buFontTx/>
              <a:buNone/>
              <a:defRPr sz="2100">
                <a:solidFill>
                  <a:schemeClr val="bg1"/>
                </a:solidFill>
              </a:defRPr>
            </a:lvl4pPr>
            <a:lvl5pPr>
              <a:buFontTx/>
              <a:buNone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8" name="Espaço Reservado para Imagem 57">
            <a:extLst>
              <a:ext uri="{FF2B5EF4-FFF2-40B4-BE49-F238E27FC236}">
                <a16:creationId xmlns:a16="http://schemas.microsoft.com/office/drawing/2014/main" id="{B3D23F30-0034-4425-FC7A-D22DD64C008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586066" y="1264121"/>
            <a:ext cx="2734476" cy="3150131"/>
          </a:xfr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Imagem 57">
            <a:extLst>
              <a:ext uri="{FF2B5EF4-FFF2-40B4-BE49-F238E27FC236}">
                <a16:creationId xmlns:a16="http://schemas.microsoft.com/office/drawing/2014/main" id="{1EF4DDE9-FBB7-0716-5DD8-3F37718464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600001" y="3982373"/>
            <a:ext cx="2734476" cy="3150131"/>
          </a:xfr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Imagem 57">
            <a:extLst>
              <a:ext uri="{FF2B5EF4-FFF2-40B4-BE49-F238E27FC236}">
                <a16:creationId xmlns:a16="http://schemas.microsoft.com/office/drawing/2014/main" id="{0FA3AF7D-2354-A61E-A894-843751CEA8C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600001" y="6700625"/>
            <a:ext cx="2734476" cy="3150131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4835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abeçalho da Seção">
    <p:bg>
      <p:bgPr>
        <a:solidFill>
          <a:srgbClr val="9700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Agrupar 53">
            <a:extLst>
              <a:ext uri="{FF2B5EF4-FFF2-40B4-BE49-F238E27FC236}">
                <a16:creationId xmlns:a16="http://schemas.microsoft.com/office/drawing/2014/main" id="{10CF158B-C6B2-363B-D55F-7E3ACDD3D8D8}"/>
              </a:ext>
            </a:extLst>
          </p:cNvPr>
          <p:cNvGrpSpPr/>
          <p:nvPr userDrawn="1"/>
        </p:nvGrpSpPr>
        <p:grpSpPr>
          <a:xfrm rot="7945575" flipH="1" flipV="1">
            <a:off x="-4649616" y="-9524383"/>
            <a:ext cx="19836668" cy="10852952"/>
            <a:chOff x="5452935" y="-4228069"/>
            <a:chExt cx="13224445" cy="7235301"/>
          </a:xfrm>
          <a:solidFill>
            <a:schemeClr val="bg1"/>
          </a:solidFill>
        </p:grpSpPr>
        <p:sp>
          <p:nvSpPr>
            <p:cNvPr id="55" name="Forma Livre: Forma 54">
              <a:extLst>
                <a:ext uri="{FF2B5EF4-FFF2-40B4-BE49-F238E27FC236}">
                  <a16:creationId xmlns:a16="http://schemas.microsoft.com/office/drawing/2014/main" id="{E0750B7C-CD3E-0ED3-C2FF-A019327FA7E9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56" name="Forma Livre: Forma 55">
              <a:extLst>
                <a:ext uri="{FF2B5EF4-FFF2-40B4-BE49-F238E27FC236}">
                  <a16:creationId xmlns:a16="http://schemas.microsoft.com/office/drawing/2014/main" id="{7BC9BE6D-1F37-0FBD-FCC7-5B1BB6D92961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57" name="Forma Livre: Forma 56">
              <a:extLst>
                <a:ext uri="{FF2B5EF4-FFF2-40B4-BE49-F238E27FC236}">
                  <a16:creationId xmlns:a16="http://schemas.microsoft.com/office/drawing/2014/main" id="{15D8DE8F-4345-AA9A-1F56-AA4A0CDAEE6A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58" name="Forma Livre: Forma 57">
              <a:extLst>
                <a:ext uri="{FF2B5EF4-FFF2-40B4-BE49-F238E27FC236}">
                  <a16:creationId xmlns:a16="http://schemas.microsoft.com/office/drawing/2014/main" id="{C53A2940-1F5A-7B7C-5001-EE9AFCBB32F5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59" name="Forma Livre: Forma 58">
              <a:extLst>
                <a:ext uri="{FF2B5EF4-FFF2-40B4-BE49-F238E27FC236}">
                  <a16:creationId xmlns:a16="http://schemas.microsoft.com/office/drawing/2014/main" id="{05DE605C-6F47-A1C4-54F0-586DDDEA3296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60" name="Forma Livre: Forma 59">
              <a:extLst>
                <a:ext uri="{FF2B5EF4-FFF2-40B4-BE49-F238E27FC236}">
                  <a16:creationId xmlns:a16="http://schemas.microsoft.com/office/drawing/2014/main" id="{D7667F65-A155-F253-2BFE-BD756EAA2CE1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D07C37E8-2DF4-BE17-739F-9FEAB6A90A9D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62" name="Forma Livre: Forma 61">
              <a:extLst>
                <a:ext uri="{FF2B5EF4-FFF2-40B4-BE49-F238E27FC236}">
                  <a16:creationId xmlns:a16="http://schemas.microsoft.com/office/drawing/2014/main" id="{731E2B6B-66B6-BF90-1E05-1C7EA70E0598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63" name="Forma Livre: Forma 62">
              <a:extLst>
                <a:ext uri="{FF2B5EF4-FFF2-40B4-BE49-F238E27FC236}">
                  <a16:creationId xmlns:a16="http://schemas.microsoft.com/office/drawing/2014/main" id="{03D204CA-1336-A520-9544-413809DCF2C2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64" name="Forma Livre: Forma 63">
              <a:extLst>
                <a:ext uri="{FF2B5EF4-FFF2-40B4-BE49-F238E27FC236}">
                  <a16:creationId xmlns:a16="http://schemas.microsoft.com/office/drawing/2014/main" id="{00270909-64BC-9775-0DF7-309F46EBE23A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65" name="Forma Livre: Forma 64">
              <a:extLst>
                <a:ext uri="{FF2B5EF4-FFF2-40B4-BE49-F238E27FC236}">
                  <a16:creationId xmlns:a16="http://schemas.microsoft.com/office/drawing/2014/main" id="{49941409-5902-9F64-50CE-73D12B184281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2C1B106B-7AB2-AB94-C6C2-420B88C9D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371" y="2564607"/>
            <a:ext cx="10639425" cy="4279106"/>
          </a:xfrm>
        </p:spPr>
        <p:txBody>
          <a:bodyPr anchor="b"/>
          <a:lstStyle>
            <a:lvl1pPr>
              <a:defRPr sz="90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FFD5FEF-A406-8DB1-64D5-94DD8B094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4371" y="6884195"/>
            <a:ext cx="10639425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9FECCB9-BC19-240F-D27C-AC5A1FA1F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B64B9D0-EAC8-4994-8353-46C6A60EE7AC}" type="datetimeFigureOut">
              <a:rPr lang="pt-BR" smtClean="0"/>
              <a:pPr/>
              <a:t>24/08/2026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9F1DF9B-C1CA-A29E-307E-7BA688A41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>
              <a:solidFill>
                <a:schemeClr val="bg1"/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45815E-3A2B-3C25-8E27-B54C384B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5E5C85-6056-4E9A-93CE-54FE15E1252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7" name="Espaço Reservado para Imagem 57">
            <a:extLst>
              <a:ext uri="{FF2B5EF4-FFF2-40B4-BE49-F238E27FC236}">
                <a16:creationId xmlns:a16="http://schemas.microsoft.com/office/drawing/2014/main" id="{3596CC0D-444D-2C73-50B5-01C30936BAF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570630" y="1448817"/>
            <a:ext cx="3324656" cy="3830022"/>
          </a:xfrm>
        </p:spPr>
        <p:txBody>
          <a:bodyPr/>
          <a:lstStyle/>
          <a:p>
            <a:endParaRPr lang="pt-BR"/>
          </a:p>
        </p:txBody>
      </p:sp>
      <p:sp>
        <p:nvSpPr>
          <p:cNvPr id="40" name="Espaço Reservado para Imagem 57">
            <a:extLst>
              <a:ext uri="{FF2B5EF4-FFF2-40B4-BE49-F238E27FC236}">
                <a16:creationId xmlns:a16="http://schemas.microsoft.com/office/drawing/2014/main" id="{DA340DBF-28B4-1367-4BC7-C68BE06CF68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3570630" y="4533042"/>
            <a:ext cx="3324656" cy="3830022"/>
          </a:xfrm>
        </p:spPr>
        <p:txBody>
          <a:bodyPr/>
          <a:lstStyle/>
          <a:p>
            <a:endParaRPr lang="pt-BR"/>
          </a:p>
        </p:txBody>
      </p:sp>
      <p:sp>
        <p:nvSpPr>
          <p:cNvPr id="41" name="Espaço Reservado para Imagem 57">
            <a:extLst>
              <a:ext uri="{FF2B5EF4-FFF2-40B4-BE49-F238E27FC236}">
                <a16:creationId xmlns:a16="http://schemas.microsoft.com/office/drawing/2014/main" id="{81C0D1D8-F41C-58C2-9237-A1B352B4731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582666" y="2746676"/>
            <a:ext cx="3324656" cy="3830022"/>
          </a:xfrm>
        </p:spPr>
        <p:txBody>
          <a:bodyPr/>
          <a:lstStyle/>
          <a:p>
            <a:endParaRPr lang="pt-BR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83718C54-DFCE-C1BC-AAA5-57D0AF5187D8}"/>
              </a:ext>
            </a:extLst>
          </p:cNvPr>
          <p:cNvGrpSpPr/>
          <p:nvPr userDrawn="1"/>
        </p:nvGrpSpPr>
        <p:grpSpPr>
          <a:xfrm>
            <a:off x="8325177" y="-3968722"/>
            <a:ext cx="11627328" cy="12420482"/>
            <a:chOff x="8036872" y="-1643504"/>
            <a:chExt cx="4835358" cy="5165199"/>
          </a:xfrm>
        </p:grpSpPr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161450D1-61DE-E3F2-B23F-DD8B7C22F01D}"/>
                </a:ext>
              </a:extLst>
            </p:cNvPr>
            <p:cNvSpPr/>
            <p:nvPr/>
          </p:nvSpPr>
          <p:spPr>
            <a:xfrm rot="10800000">
              <a:off x="8036872" y="0"/>
              <a:ext cx="4155129" cy="2160624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872470" h="2533635">
                  <a:moveTo>
                    <a:pt x="560024" y="79"/>
                  </a:moveTo>
                  <a:cubicBezTo>
                    <a:pt x="1058923" y="-3928"/>
                    <a:pt x="1551471" y="144201"/>
                    <a:pt x="1993138" y="376269"/>
                  </a:cubicBezTo>
                  <a:cubicBezTo>
                    <a:pt x="2449779" y="616207"/>
                    <a:pt x="2864306" y="947756"/>
                    <a:pt x="3357670" y="1098341"/>
                  </a:cubicBezTo>
                  <a:cubicBezTo>
                    <a:pt x="3785450" y="1228902"/>
                    <a:pt x="4283319" y="1231257"/>
                    <a:pt x="4606838" y="1540088"/>
                  </a:cubicBezTo>
                  <a:cubicBezTo>
                    <a:pt x="4848985" y="1771242"/>
                    <a:pt x="4920747" y="2135954"/>
                    <a:pt x="4841796" y="2463606"/>
                  </a:cubicBezTo>
                  <a:lnTo>
                    <a:pt x="4819054" y="2533635"/>
                  </a:lnTo>
                  <a:lnTo>
                    <a:pt x="483740" y="2533635"/>
                  </a:lnTo>
                  <a:lnTo>
                    <a:pt x="416533" y="2527996"/>
                  </a:lnTo>
                  <a:cubicBezTo>
                    <a:pt x="385788" y="2526501"/>
                    <a:pt x="354956" y="2526127"/>
                    <a:pt x="324048" y="2527003"/>
                  </a:cubicBezTo>
                  <a:lnTo>
                    <a:pt x="239189" y="2533635"/>
                  </a:lnTo>
                  <a:lnTo>
                    <a:pt x="0" y="2533635"/>
                  </a:lnTo>
                  <a:lnTo>
                    <a:pt x="1" y="73522"/>
                  </a:lnTo>
                  <a:lnTo>
                    <a:pt x="3467" y="72468"/>
                  </a:lnTo>
                  <a:cubicBezTo>
                    <a:pt x="184998" y="25595"/>
                    <a:pt x="372931" y="1582"/>
                    <a:pt x="560024" y="7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 sz="2100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8ADA358E-B64F-59D2-FFE1-31D3905865C5}"/>
                </a:ext>
              </a:extLst>
            </p:cNvPr>
            <p:cNvSpPr/>
            <p:nvPr/>
          </p:nvSpPr>
          <p:spPr>
            <a:xfrm rot="15740046" flipH="1">
              <a:off x="8946705" y="-403830"/>
              <a:ext cx="5165199" cy="2685851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  <a:gd name="csX0" fmla="*/ 0 w 4872470"/>
                <a:gd name="csY0" fmla="*/ 2533635 h 2616185"/>
                <a:gd name="csX1" fmla="*/ 1 w 4872470"/>
                <a:gd name="csY1" fmla="*/ 73522 h 2616185"/>
                <a:gd name="csX2" fmla="*/ 3467 w 4872470"/>
                <a:gd name="csY2" fmla="*/ 72468 h 2616185"/>
                <a:gd name="csX3" fmla="*/ 560024 w 4872470"/>
                <a:gd name="csY3" fmla="*/ 79 h 2616185"/>
                <a:gd name="csX4" fmla="*/ 1993138 w 4872470"/>
                <a:gd name="csY4" fmla="*/ 376269 h 2616185"/>
                <a:gd name="csX5" fmla="*/ 3357670 w 4872470"/>
                <a:gd name="csY5" fmla="*/ 1098341 h 2616185"/>
                <a:gd name="csX6" fmla="*/ 4606838 w 4872470"/>
                <a:gd name="csY6" fmla="*/ 1540088 h 2616185"/>
                <a:gd name="csX7" fmla="*/ 4841796 w 4872470"/>
                <a:gd name="csY7" fmla="*/ 2463606 h 2616185"/>
                <a:gd name="csX8" fmla="*/ 4819054 w 4872470"/>
                <a:gd name="csY8" fmla="*/ 2533635 h 2616185"/>
                <a:gd name="csX9" fmla="*/ 483740 w 4872470"/>
                <a:gd name="csY9" fmla="*/ 2533635 h 2616185"/>
                <a:gd name="csX10" fmla="*/ 416533 w 4872470"/>
                <a:gd name="csY10" fmla="*/ 2527996 h 2616185"/>
                <a:gd name="csX11" fmla="*/ 324048 w 4872470"/>
                <a:gd name="csY11" fmla="*/ 2527003 h 2616185"/>
                <a:gd name="csX12" fmla="*/ 239189 w 4872470"/>
                <a:gd name="csY12" fmla="*/ 2533635 h 2616185"/>
                <a:gd name="csX13" fmla="*/ 82550 w 4872470"/>
                <a:gd name="csY13" fmla="*/ 2616185 h 261618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12" fmla="*/ 239189 w 4872470"/>
                <a:gd name="csY12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0" fmla="*/ 0 w 4872469"/>
                <a:gd name="csY0" fmla="*/ 73522 h 2533635"/>
                <a:gd name="csX1" fmla="*/ 3466 w 4872469"/>
                <a:gd name="csY1" fmla="*/ 72468 h 2533635"/>
                <a:gd name="csX2" fmla="*/ 560023 w 4872469"/>
                <a:gd name="csY2" fmla="*/ 79 h 2533635"/>
                <a:gd name="csX3" fmla="*/ 1993137 w 4872469"/>
                <a:gd name="csY3" fmla="*/ 376269 h 2533635"/>
                <a:gd name="csX4" fmla="*/ 3357669 w 4872469"/>
                <a:gd name="csY4" fmla="*/ 1098341 h 2533635"/>
                <a:gd name="csX5" fmla="*/ 4606837 w 4872469"/>
                <a:gd name="csY5" fmla="*/ 1540088 h 2533635"/>
                <a:gd name="csX6" fmla="*/ 4841795 w 4872469"/>
                <a:gd name="csY6" fmla="*/ 2463606 h 2533635"/>
                <a:gd name="csX7" fmla="*/ 4819053 w 4872469"/>
                <a:gd name="csY7" fmla="*/ 2533635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872469" h="2533635">
                  <a:moveTo>
                    <a:pt x="0" y="73522"/>
                  </a:moveTo>
                  <a:lnTo>
                    <a:pt x="3466" y="72468"/>
                  </a:lnTo>
                  <a:cubicBezTo>
                    <a:pt x="184997" y="25595"/>
                    <a:pt x="372930" y="1582"/>
                    <a:pt x="560023" y="79"/>
                  </a:cubicBezTo>
                  <a:cubicBezTo>
                    <a:pt x="1058922" y="-3928"/>
                    <a:pt x="1551470" y="144201"/>
                    <a:pt x="1993137" y="376269"/>
                  </a:cubicBezTo>
                  <a:cubicBezTo>
                    <a:pt x="2449778" y="616207"/>
                    <a:pt x="2864305" y="947756"/>
                    <a:pt x="3357669" y="1098341"/>
                  </a:cubicBezTo>
                  <a:cubicBezTo>
                    <a:pt x="3785449" y="1228902"/>
                    <a:pt x="4283318" y="1231257"/>
                    <a:pt x="4606837" y="1540088"/>
                  </a:cubicBezTo>
                  <a:cubicBezTo>
                    <a:pt x="4848984" y="1771242"/>
                    <a:pt x="4920746" y="2135954"/>
                    <a:pt x="4841795" y="2463606"/>
                  </a:cubicBezTo>
                  <a:lnTo>
                    <a:pt x="4819053" y="2533635"/>
                  </a:lnTo>
                </a:path>
              </a:pathLst>
            </a:custGeom>
            <a:noFill/>
            <a:ln w="3175">
              <a:solidFill>
                <a:srgbClr val="1D162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 sz="2100"/>
            </a:p>
          </p:txBody>
        </p:sp>
      </p:grpSp>
    </p:spTree>
    <p:extLst>
      <p:ext uri="{BB962C8B-B14F-4D97-AF65-F5344CB8AC3E}">
        <p14:creationId xmlns:p14="http://schemas.microsoft.com/office/powerpoint/2010/main" val="28681896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4 1" userDrawn="1">
  <p:cSld name="1_Slide de título 4 1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7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2" y="0"/>
            <a:ext cx="18288005" cy="1028700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"/>
          <p:cNvSpPr/>
          <p:nvPr/>
        </p:nvSpPr>
        <p:spPr>
          <a:xfrm>
            <a:off x="2302375" y="562099"/>
            <a:ext cx="15579000" cy="9725100"/>
          </a:xfrm>
          <a:prstGeom prst="round2SameRect">
            <a:avLst>
              <a:gd name="adj1" fmla="val 7390"/>
              <a:gd name="adj2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4834482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uas Partes de Conteúdo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B6CED8-3F98-63F5-19D4-FE08EF45E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370" y="1328134"/>
            <a:ext cx="16959263" cy="1092656"/>
          </a:xfrm>
        </p:spPr>
        <p:txBody>
          <a:bodyPr/>
          <a:lstStyle>
            <a:lvl1pPr>
              <a:defRPr>
                <a:solidFill>
                  <a:srgbClr val="E2001B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A869CA5-CC3C-EE15-19CC-2E2CB9EDBE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4370" y="3377234"/>
            <a:ext cx="12799217" cy="3921098"/>
          </a:xfrm>
        </p:spPr>
        <p:txBody>
          <a:bodyPr>
            <a:normAutofit/>
          </a:bodyPr>
          <a:lstStyle>
            <a:lvl1pPr>
              <a:defRPr sz="3600">
                <a:solidFill>
                  <a:srgbClr val="1D1621"/>
                </a:solidFill>
              </a:defRPr>
            </a:lvl1pPr>
            <a:lvl2pPr>
              <a:defRPr sz="3000">
                <a:solidFill>
                  <a:srgbClr val="1D1621"/>
                </a:solidFill>
              </a:defRPr>
            </a:lvl2pPr>
            <a:lvl3pPr>
              <a:defRPr sz="2700">
                <a:solidFill>
                  <a:srgbClr val="1D1621"/>
                </a:solidFill>
              </a:defRPr>
            </a:lvl3pPr>
            <a:lvl4pPr>
              <a:defRPr sz="2400">
                <a:solidFill>
                  <a:srgbClr val="1D1621"/>
                </a:solidFill>
              </a:defRPr>
            </a:lvl4pPr>
            <a:lvl5pPr>
              <a:defRPr sz="2400">
                <a:solidFill>
                  <a:srgbClr val="1D162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324F27-2CDA-2A67-A72D-32CCCE78B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E5C85-6056-4E9A-93CE-54FE15E1252E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Espaço Reservado para Imagem 11">
            <a:extLst>
              <a:ext uri="{FF2B5EF4-FFF2-40B4-BE49-F238E27FC236}">
                <a16:creationId xmlns:a16="http://schemas.microsoft.com/office/drawing/2014/main" id="{9C947023-71E9-1A71-73B8-F87364A2C8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544970" y="500063"/>
            <a:ext cx="1397376" cy="1561130"/>
          </a:xfrm>
        </p:spPr>
        <p:txBody>
          <a:bodyPr/>
          <a:lstStyle/>
          <a:p>
            <a:endParaRPr lang="pt-BR"/>
          </a:p>
        </p:txBody>
      </p:sp>
      <p:sp>
        <p:nvSpPr>
          <p:cNvPr id="15" name="Espaço Reservado para Imagem 11">
            <a:extLst>
              <a:ext uri="{FF2B5EF4-FFF2-40B4-BE49-F238E27FC236}">
                <a16:creationId xmlns:a16="http://schemas.microsoft.com/office/drawing/2014/main" id="{096BB051-3A25-0085-5494-C1066F6055A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111117" y="500063"/>
            <a:ext cx="1397376" cy="1561130"/>
          </a:xfrm>
        </p:spPr>
        <p:txBody>
          <a:bodyPr/>
          <a:lstStyle/>
          <a:p>
            <a:endParaRPr lang="pt-BR"/>
          </a:p>
        </p:txBody>
      </p:sp>
      <p:sp>
        <p:nvSpPr>
          <p:cNvPr id="16" name="Espaço Reservado para Imagem 11">
            <a:extLst>
              <a:ext uri="{FF2B5EF4-FFF2-40B4-BE49-F238E27FC236}">
                <a16:creationId xmlns:a16="http://schemas.microsoft.com/office/drawing/2014/main" id="{2289B1D1-9597-52D7-7108-AECB65DBC82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677263" y="500063"/>
            <a:ext cx="1397376" cy="1561130"/>
          </a:xfrm>
        </p:spPr>
        <p:txBody>
          <a:bodyPr/>
          <a:lstStyle/>
          <a:p>
            <a:endParaRPr lang="pt-BR"/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id="{5BDA8D1B-0AC9-7FF8-2B29-4520611764A9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03116" y="2456847"/>
            <a:ext cx="16920513" cy="88432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D53FBAD-2DE3-8378-1620-3799D96094DC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5942993" y="6534365"/>
            <a:ext cx="6440759" cy="1295789"/>
          </a:xfrm>
          <a:custGeom>
            <a:avLst/>
            <a:gdLst>
              <a:gd name="csX0" fmla="*/ 541883 w 5386891"/>
              <a:gd name="csY0" fmla="*/ 0 h 1083766"/>
              <a:gd name="csX1" fmla="*/ 2439113 w 5386891"/>
              <a:gd name="csY1" fmla="*/ 0 h 1083766"/>
              <a:gd name="csX2" fmla="*/ 2947778 w 5386891"/>
              <a:gd name="csY2" fmla="*/ 0 h 1083766"/>
              <a:gd name="csX3" fmla="*/ 4845008 w 5386891"/>
              <a:gd name="csY3" fmla="*/ 0 h 1083766"/>
              <a:gd name="csX4" fmla="*/ 5386891 w 5386891"/>
              <a:gd name="csY4" fmla="*/ 541883 h 1083766"/>
              <a:gd name="csX5" fmla="*/ 4845008 w 5386891"/>
              <a:gd name="csY5" fmla="*/ 1083766 h 1083766"/>
              <a:gd name="csX6" fmla="*/ 2947778 w 5386891"/>
              <a:gd name="csY6" fmla="*/ 1083766 h 1083766"/>
              <a:gd name="csX7" fmla="*/ 2439113 w 5386891"/>
              <a:gd name="csY7" fmla="*/ 1083766 h 1083766"/>
              <a:gd name="csX8" fmla="*/ 541883 w 5386891"/>
              <a:gd name="csY8" fmla="*/ 1083766 h 1083766"/>
              <a:gd name="csX9" fmla="*/ 0 w 5386891"/>
              <a:gd name="csY9" fmla="*/ 541883 h 1083766"/>
              <a:gd name="csX10" fmla="*/ 541883 w 5386891"/>
              <a:gd name="csY10" fmla="*/ 0 h 1083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5386891" h="1083766">
                <a:moveTo>
                  <a:pt x="541883" y="0"/>
                </a:moveTo>
                <a:lnTo>
                  <a:pt x="2439113" y="0"/>
                </a:lnTo>
                <a:lnTo>
                  <a:pt x="2947778" y="0"/>
                </a:lnTo>
                <a:lnTo>
                  <a:pt x="4845008" y="0"/>
                </a:lnTo>
                <a:cubicBezTo>
                  <a:pt x="5144282" y="0"/>
                  <a:pt x="5386891" y="242609"/>
                  <a:pt x="5386891" y="541883"/>
                </a:cubicBezTo>
                <a:cubicBezTo>
                  <a:pt x="5386891" y="841157"/>
                  <a:pt x="5144282" y="1083766"/>
                  <a:pt x="4845008" y="1083766"/>
                </a:cubicBezTo>
                <a:lnTo>
                  <a:pt x="2947778" y="1083766"/>
                </a:lnTo>
                <a:lnTo>
                  <a:pt x="2439113" y="1083766"/>
                </a:lnTo>
                <a:lnTo>
                  <a:pt x="541883" y="1083766"/>
                </a:lnTo>
                <a:cubicBezTo>
                  <a:pt x="242609" y="1083766"/>
                  <a:pt x="0" y="841157"/>
                  <a:pt x="0" y="541883"/>
                </a:cubicBezTo>
                <a:cubicBezTo>
                  <a:pt x="0" y="242609"/>
                  <a:pt x="242609" y="0"/>
                  <a:pt x="541883" y="0"/>
                </a:cubicBezTo>
                <a:close/>
              </a:path>
            </a:pathLst>
          </a:custGeom>
          <a:solidFill>
            <a:srgbClr val="E2001B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2" name="Espaço Reservado para Imagem 31">
            <a:extLst>
              <a:ext uri="{FF2B5EF4-FFF2-40B4-BE49-F238E27FC236}">
                <a16:creationId xmlns:a16="http://schemas.microsoft.com/office/drawing/2014/main" id="{18FC4370-9E8D-83D6-9FC7-F2174858B6E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13242" y="0"/>
            <a:ext cx="9574758" cy="10287000"/>
          </a:xfrm>
          <a:custGeom>
            <a:avLst/>
            <a:gdLst>
              <a:gd name="csX0" fmla="*/ 3935636 w 6383172"/>
              <a:gd name="csY0" fmla="*/ 0 h 6858000"/>
              <a:gd name="csX1" fmla="*/ 6383172 w 6383172"/>
              <a:gd name="csY1" fmla="*/ 0 h 6858000"/>
              <a:gd name="csX2" fmla="*/ 6383172 w 6383172"/>
              <a:gd name="csY2" fmla="*/ 6858000 h 6858000"/>
              <a:gd name="csX3" fmla="*/ 1678210 w 6383172"/>
              <a:gd name="csY3" fmla="*/ 6858000 h 6858000"/>
              <a:gd name="csX4" fmla="*/ 1688825 w 6383172"/>
              <a:gd name="csY4" fmla="*/ 6837882 h 6858000"/>
              <a:gd name="csX5" fmla="*/ 1817942 w 6383172"/>
              <a:gd name="csY5" fmla="*/ 6644277 h 6858000"/>
              <a:gd name="csX6" fmla="*/ 1884868 w 6383172"/>
              <a:gd name="csY6" fmla="*/ 6553072 h 6858000"/>
              <a:gd name="csX7" fmla="*/ 1961306 w 6383172"/>
              <a:gd name="csY7" fmla="*/ 6456954 h 6858000"/>
              <a:gd name="csX8" fmla="*/ 2122781 w 6383172"/>
              <a:gd name="csY8" fmla="*/ 6281384 h 6858000"/>
              <a:gd name="csX9" fmla="*/ 2382729 w 6383172"/>
              <a:gd name="csY9" fmla="*/ 6040996 h 6858000"/>
              <a:gd name="csX10" fmla="*/ 2740213 w 6383172"/>
              <a:gd name="csY10" fmla="*/ 5741722 h 6858000"/>
              <a:gd name="csX11" fmla="*/ 3000388 w 6383172"/>
              <a:gd name="csY11" fmla="*/ 5503308 h 6858000"/>
              <a:gd name="csX12" fmla="*/ 3165652 w 6383172"/>
              <a:gd name="csY12" fmla="*/ 5331305 h 6858000"/>
              <a:gd name="csX13" fmla="*/ 3243976 w 6383172"/>
              <a:gd name="csY13" fmla="*/ 5236883 h 6858000"/>
              <a:gd name="csX14" fmla="*/ 3299651 w 6383172"/>
              <a:gd name="csY14" fmla="*/ 5164963 h 6858000"/>
              <a:gd name="csX15" fmla="*/ 3404865 w 6383172"/>
              <a:gd name="csY15" fmla="*/ 5011824 h 6858000"/>
              <a:gd name="csX16" fmla="*/ 3500377 w 6383172"/>
              <a:gd name="csY16" fmla="*/ 4847796 h 6858000"/>
              <a:gd name="csX17" fmla="*/ 3583454 w 6383172"/>
              <a:gd name="csY17" fmla="*/ 4677280 h 6858000"/>
              <a:gd name="csX18" fmla="*/ 3652057 w 6383172"/>
              <a:gd name="csY18" fmla="*/ 4498506 h 6858000"/>
              <a:gd name="csX19" fmla="*/ 3706558 w 6383172"/>
              <a:gd name="csY19" fmla="*/ 4313434 h 6858000"/>
              <a:gd name="csX20" fmla="*/ 3741936 w 6383172"/>
              <a:gd name="csY20" fmla="*/ 4122550 h 6858000"/>
              <a:gd name="csX21" fmla="*/ 3759944 w 6383172"/>
              <a:gd name="csY21" fmla="*/ 3927654 h 6858000"/>
              <a:gd name="csX22" fmla="*/ 3760340 w 6383172"/>
              <a:gd name="csY22" fmla="*/ 3828234 h 6858000"/>
              <a:gd name="csX23" fmla="*/ 3757920 w 6383172"/>
              <a:gd name="csY23" fmla="*/ 3733136 h 6858000"/>
              <a:gd name="csX24" fmla="*/ 3736377 w 6383172"/>
              <a:gd name="csY24" fmla="*/ 3544763 h 6858000"/>
              <a:gd name="csX25" fmla="*/ 3703447 w 6383172"/>
              <a:gd name="csY25" fmla="*/ 3359691 h 6858000"/>
              <a:gd name="csX26" fmla="*/ 3657234 w 6383172"/>
              <a:gd name="csY26" fmla="*/ 3176139 h 6858000"/>
              <a:gd name="csX27" fmla="*/ 3575584 w 6383172"/>
              <a:gd name="csY27" fmla="*/ 2903263 h 6858000"/>
              <a:gd name="csX28" fmla="*/ 3455149 w 6383172"/>
              <a:gd name="csY28" fmla="*/ 2541361 h 6858000"/>
              <a:gd name="csX29" fmla="*/ 3399218 w 6383172"/>
              <a:gd name="csY29" fmla="*/ 2360919 h 6858000"/>
              <a:gd name="csX30" fmla="*/ 3374618 w 6383172"/>
              <a:gd name="csY30" fmla="*/ 2278269 h 6858000"/>
              <a:gd name="csX31" fmla="*/ 3338549 w 6383172"/>
              <a:gd name="csY31" fmla="*/ 2109467 h 6858000"/>
              <a:gd name="csX32" fmla="*/ 3314019 w 6383172"/>
              <a:gd name="csY32" fmla="*/ 1939345 h 6858000"/>
              <a:gd name="csX33" fmla="*/ 3302547 w 6383172"/>
              <a:gd name="csY33" fmla="*/ 1765730 h 6858000"/>
              <a:gd name="csX34" fmla="*/ 3301317 w 6383172"/>
              <a:gd name="csY34" fmla="*/ 1592943 h 6858000"/>
              <a:gd name="csX35" fmla="*/ 3311854 w 6383172"/>
              <a:gd name="csY35" fmla="*/ 1420811 h 6858000"/>
              <a:gd name="csX36" fmla="*/ 3334528 w 6383172"/>
              <a:gd name="csY36" fmla="*/ 1251289 h 6858000"/>
              <a:gd name="csX37" fmla="*/ 3367362 w 6383172"/>
              <a:gd name="csY37" fmla="*/ 1082519 h 6858000"/>
              <a:gd name="csX38" fmla="*/ 3410817 w 6383172"/>
              <a:gd name="csY38" fmla="*/ 918533 h 6858000"/>
              <a:gd name="csX39" fmla="*/ 3463225 w 6383172"/>
              <a:gd name="csY39" fmla="*/ 759522 h 6858000"/>
              <a:gd name="csX40" fmla="*/ 3526242 w 6383172"/>
              <a:gd name="csY40" fmla="*/ 605210 h 6858000"/>
              <a:gd name="csX41" fmla="*/ 3600180 w 6383172"/>
              <a:gd name="csY41" fmla="*/ 457647 h 6858000"/>
              <a:gd name="csX42" fmla="*/ 3681617 w 6383172"/>
              <a:gd name="csY42" fmla="*/ 317139 h 6858000"/>
              <a:gd name="csX43" fmla="*/ 3772445 w 6383172"/>
              <a:gd name="csY43" fmla="*/ 185468 h 6858000"/>
              <a:gd name="csX44" fmla="*/ 3872976 w 6383172"/>
              <a:gd name="csY44" fmla="*/ 64686 h 6858000"/>
              <a:gd name="csX45" fmla="*/ 0 w 6383172"/>
              <a:gd name="csY45" fmla="*/ 0 h 6858000"/>
              <a:gd name="csX46" fmla="*/ 3614749 w 6383172"/>
              <a:gd name="csY46" fmla="*/ 0 h 6858000"/>
              <a:gd name="csX47" fmla="*/ 3594644 w 6383172"/>
              <a:gd name="csY47" fmla="*/ 38212 h 6858000"/>
              <a:gd name="csX48" fmla="*/ 3546912 w 6383172"/>
              <a:gd name="csY48" fmla="*/ 146911 h 6858000"/>
              <a:gd name="csX49" fmla="*/ 3482364 w 6383172"/>
              <a:gd name="csY49" fmla="*/ 313486 h 6858000"/>
              <a:gd name="csX50" fmla="*/ 3402774 w 6383172"/>
              <a:gd name="csY50" fmla="*/ 539082 h 6858000"/>
              <a:gd name="csX51" fmla="*/ 3361052 w 6383172"/>
              <a:gd name="csY51" fmla="*/ 649979 h 6858000"/>
              <a:gd name="csX52" fmla="*/ 3341436 w 6383172"/>
              <a:gd name="csY52" fmla="*/ 700382 h 6858000"/>
              <a:gd name="csX53" fmla="*/ 3294356 w 6383172"/>
              <a:gd name="csY53" fmla="*/ 797872 h 6858000"/>
              <a:gd name="csX54" fmla="*/ 3241049 w 6383172"/>
              <a:gd name="csY54" fmla="*/ 891574 h 6858000"/>
              <a:gd name="csX55" fmla="*/ 3179932 w 6383172"/>
              <a:gd name="csY55" fmla="*/ 981984 h 6858000"/>
              <a:gd name="csX56" fmla="*/ 3114060 w 6383172"/>
              <a:gd name="csY56" fmla="*/ 1068042 h 6858000"/>
              <a:gd name="csX57" fmla="*/ 3042612 w 6383172"/>
              <a:gd name="csY57" fmla="*/ 1149248 h 6858000"/>
              <a:gd name="csX58" fmla="*/ 2966157 w 6383172"/>
              <a:gd name="csY58" fmla="*/ 1224491 h 6858000"/>
              <a:gd name="csX59" fmla="*/ 2884958 w 6383172"/>
              <a:gd name="csY59" fmla="*/ 1295454 h 6858000"/>
              <a:gd name="csX60" fmla="*/ 2800339 w 6383172"/>
              <a:gd name="csY60" fmla="*/ 1359960 h 6858000"/>
              <a:gd name="csX61" fmla="*/ 2713202 w 6383172"/>
              <a:gd name="csY61" fmla="*/ 1418558 h 6858000"/>
              <a:gd name="csX62" fmla="*/ 2622615 w 6383172"/>
              <a:gd name="csY62" fmla="*/ 1470745 h 6858000"/>
              <a:gd name="csX63" fmla="*/ 2529216 w 6383172"/>
              <a:gd name="csY63" fmla="*/ 1515388 h 6858000"/>
              <a:gd name="csX64" fmla="*/ 2434817 w 6383172"/>
              <a:gd name="csY64" fmla="*/ 1553651 h 6858000"/>
              <a:gd name="csX65" fmla="*/ 2339167 w 6383172"/>
              <a:gd name="csY65" fmla="*/ 1583923 h 6858000"/>
              <a:gd name="csX66" fmla="*/ 2242900 w 6383172"/>
              <a:gd name="csY66" fmla="*/ 1605070 h 6858000"/>
              <a:gd name="csX67" fmla="*/ 2146280 w 6383172"/>
              <a:gd name="csY67" fmla="*/ 1618773 h 6858000"/>
              <a:gd name="csX68" fmla="*/ 2098138 w 6383172"/>
              <a:gd name="csY68" fmla="*/ 1621382 h 6858000"/>
              <a:gd name="csX69" fmla="*/ 2028028 w 6383172"/>
              <a:gd name="csY69" fmla="*/ 1623690 h 6858000"/>
              <a:gd name="csX70" fmla="*/ 1889619 w 6383172"/>
              <a:gd name="csY70" fmla="*/ 1613427 h 6858000"/>
              <a:gd name="csX71" fmla="*/ 1754918 w 6383172"/>
              <a:gd name="csY71" fmla="*/ 1590898 h 6858000"/>
              <a:gd name="csX72" fmla="*/ 1624409 w 6383172"/>
              <a:gd name="csY72" fmla="*/ 1553544 h 6858000"/>
              <a:gd name="csX73" fmla="*/ 1496961 w 6383172"/>
              <a:gd name="csY73" fmla="*/ 1504987 h 6858000"/>
              <a:gd name="csX74" fmla="*/ 1375072 w 6383172"/>
              <a:gd name="csY74" fmla="*/ 1445355 h 6858000"/>
              <a:gd name="csX75" fmla="*/ 1257434 w 6383172"/>
              <a:gd name="csY75" fmla="*/ 1376704 h 6858000"/>
              <a:gd name="csX76" fmla="*/ 1146499 w 6383172"/>
              <a:gd name="csY76" fmla="*/ 1299067 h 6858000"/>
              <a:gd name="csX77" fmla="*/ 1093115 w 6383172"/>
              <a:gd name="csY77" fmla="*/ 1257838 h 6858000"/>
              <a:gd name="csX78" fmla="*/ 1040996 w 6383172"/>
              <a:gd name="csY78" fmla="*/ 1214526 h 6858000"/>
              <a:gd name="csX79" fmla="*/ 940185 w 6383172"/>
              <a:gd name="csY79" fmla="*/ 1124213 h 6858000"/>
              <a:gd name="csX80" fmla="*/ 796772 w 6383172"/>
              <a:gd name="csY80" fmla="*/ 979004 h 6858000"/>
              <a:gd name="csX81" fmla="*/ 617740 w 6383172"/>
              <a:gd name="csY81" fmla="*/ 771474 h 6858000"/>
              <a:gd name="csX82" fmla="*/ 446890 w 6383172"/>
              <a:gd name="csY82" fmla="*/ 554464 h 6858000"/>
              <a:gd name="csX83" fmla="*/ 363448 w 6383172"/>
              <a:gd name="csY83" fmla="*/ 445738 h 6858000"/>
              <a:gd name="csX84" fmla="*/ 255494 w 6383172"/>
              <a:gd name="csY84" fmla="*/ 304661 h 6858000"/>
              <a:gd name="csX85" fmla="*/ 92985 w 6383172"/>
              <a:gd name="csY85" fmla="*/ 104267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</a:cxnLst>
            <a:rect l="l" t="t" r="r" b="b"/>
            <a:pathLst>
              <a:path w="6383172" h="6858000">
                <a:moveTo>
                  <a:pt x="3935636" y="0"/>
                </a:moveTo>
                <a:lnTo>
                  <a:pt x="6383172" y="0"/>
                </a:lnTo>
                <a:lnTo>
                  <a:pt x="6383172" y="6858000"/>
                </a:lnTo>
                <a:lnTo>
                  <a:pt x="1678210" y="6858000"/>
                </a:lnTo>
                <a:lnTo>
                  <a:pt x="1688825" y="6837882"/>
                </a:lnTo>
                <a:lnTo>
                  <a:pt x="1817942" y="6644277"/>
                </a:lnTo>
                <a:lnTo>
                  <a:pt x="1884868" y="6553072"/>
                </a:lnTo>
                <a:lnTo>
                  <a:pt x="1961306" y="6456954"/>
                </a:lnTo>
                <a:lnTo>
                  <a:pt x="2122781" y="6281384"/>
                </a:lnTo>
                <a:lnTo>
                  <a:pt x="2382729" y="6040996"/>
                </a:lnTo>
                <a:lnTo>
                  <a:pt x="2740213" y="5741722"/>
                </a:lnTo>
                <a:lnTo>
                  <a:pt x="3000388" y="5503308"/>
                </a:lnTo>
                <a:lnTo>
                  <a:pt x="3165652" y="5331305"/>
                </a:lnTo>
                <a:lnTo>
                  <a:pt x="3243976" y="5236883"/>
                </a:lnTo>
                <a:lnTo>
                  <a:pt x="3299651" y="5164963"/>
                </a:lnTo>
                <a:lnTo>
                  <a:pt x="3404865" y="5011824"/>
                </a:lnTo>
                <a:lnTo>
                  <a:pt x="3500377" y="4847796"/>
                </a:lnTo>
                <a:lnTo>
                  <a:pt x="3583454" y="4677280"/>
                </a:lnTo>
                <a:lnTo>
                  <a:pt x="3652057" y="4498506"/>
                </a:lnTo>
                <a:lnTo>
                  <a:pt x="3706558" y="4313434"/>
                </a:lnTo>
                <a:lnTo>
                  <a:pt x="3741936" y="4122550"/>
                </a:lnTo>
                <a:lnTo>
                  <a:pt x="3759944" y="3927654"/>
                </a:lnTo>
                <a:lnTo>
                  <a:pt x="3760340" y="3828234"/>
                </a:lnTo>
                <a:lnTo>
                  <a:pt x="3757920" y="3733136"/>
                </a:lnTo>
                <a:lnTo>
                  <a:pt x="3736377" y="3544763"/>
                </a:lnTo>
                <a:lnTo>
                  <a:pt x="3703447" y="3359691"/>
                </a:lnTo>
                <a:lnTo>
                  <a:pt x="3657234" y="3176139"/>
                </a:lnTo>
                <a:lnTo>
                  <a:pt x="3575584" y="2903263"/>
                </a:lnTo>
                <a:lnTo>
                  <a:pt x="3455149" y="2541361"/>
                </a:lnTo>
                <a:lnTo>
                  <a:pt x="3399218" y="2360919"/>
                </a:lnTo>
                <a:lnTo>
                  <a:pt x="3374618" y="2278269"/>
                </a:lnTo>
                <a:lnTo>
                  <a:pt x="3338549" y="2109467"/>
                </a:lnTo>
                <a:lnTo>
                  <a:pt x="3314019" y="1939345"/>
                </a:lnTo>
                <a:lnTo>
                  <a:pt x="3302547" y="1765730"/>
                </a:lnTo>
                <a:lnTo>
                  <a:pt x="3301317" y="1592943"/>
                </a:lnTo>
                <a:lnTo>
                  <a:pt x="3311854" y="1420811"/>
                </a:lnTo>
                <a:lnTo>
                  <a:pt x="3334528" y="1251289"/>
                </a:lnTo>
                <a:lnTo>
                  <a:pt x="3367362" y="1082519"/>
                </a:lnTo>
                <a:lnTo>
                  <a:pt x="3410817" y="918533"/>
                </a:lnTo>
                <a:lnTo>
                  <a:pt x="3463225" y="759522"/>
                </a:lnTo>
                <a:lnTo>
                  <a:pt x="3526242" y="605210"/>
                </a:lnTo>
                <a:lnTo>
                  <a:pt x="3600180" y="457647"/>
                </a:lnTo>
                <a:lnTo>
                  <a:pt x="3681617" y="317139"/>
                </a:lnTo>
                <a:lnTo>
                  <a:pt x="3772445" y="185468"/>
                </a:lnTo>
                <a:lnTo>
                  <a:pt x="3872976" y="64686"/>
                </a:lnTo>
                <a:close/>
                <a:moveTo>
                  <a:pt x="0" y="0"/>
                </a:moveTo>
                <a:lnTo>
                  <a:pt x="3614749" y="0"/>
                </a:lnTo>
                <a:lnTo>
                  <a:pt x="3594644" y="38212"/>
                </a:lnTo>
                <a:lnTo>
                  <a:pt x="3546912" y="146911"/>
                </a:lnTo>
                <a:lnTo>
                  <a:pt x="3482364" y="313486"/>
                </a:lnTo>
                <a:lnTo>
                  <a:pt x="3402774" y="539082"/>
                </a:lnTo>
                <a:lnTo>
                  <a:pt x="3361052" y="649979"/>
                </a:lnTo>
                <a:lnTo>
                  <a:pt x="3341436" y="700382"/>
                </a:lnTo>
                <a:lnTo>
                  <a:pt x="3294356" y="797872"/>
                </a:lnTo>
                <a:lnTo>
                  <a:pt x="3241049" y="891574"/>
                </a:lnTo>
                <a:lnTo>
                  <a:pt x="3179932" y="981984"/>
                </a:lnTo>
                <a:lnTo>
                  <a:pt x="3114060" y="1068042"/>
                </a:lnTo>
                <a:lnTo>
                  <a:pt x="3042612" y="1149248"/>
                </a:lnTo>
                <a:lnTo>
                  <a:pt x="2966157" y="1224491"/>
                </a:lnTo>
                <a:lnTo>
                  <a:pt x="2884958" y="1295454"/>
                </a:lnTo>
                <a:lnTo>
                  <a:pt x="2800339" y="1359960"/>
                </a:lnTo>
                <a:lnTo>
                  <a:pt x="2713202" y="1418558"/>
                </a:lnTo>
                <a:lnTo>
                  <a:pt x="2622615" y="1470745"/>
                </a:lnTo>
                <a:lnTo>
                  <a:pt x="2529216" y="1515388"/>
                </a:lnTo>
                <a:lnTo>
                  <a:pt x="2434817" y="1553651"/>
                </a:lnTo>
                <a:lnTo>
                  <a:pt x="2339167" y="1583923"/>
                </a:lnTo>
                <a:lnTo>
                  <a:pt x="2242900" y="1605070"/>
                </a:lnTo>
                <a:lnTo>
                  <a:pt x="2146280" y="1618773"/>
                </a:lnTo>
                <a:lnTo>
                  <a:pt x="2098138" y="1621382"/>
                </a:lnTo>
                <a:lnTo>
                  <a:pt x="2028028" y="1623690"/>
                </a:lnTo>
                <a:lnTo>
                  <a:pt x="1889619" y="1613427"/>
                </a:lnTo>
                <a:lnTo>
                  <a:pt x="1754918" y="1590898"/>
                </a:lnTo>
                <a:lnTo>
                  <a:pt x="1624409" y="1553544"/>
                </a:lnTo>
                <a:lnTo>
                  <a:pt x="1496961" y="1504987"/>
                </a:lnTo>
                <a:lnTo>
                  <a:pt x="1375072" y="1445355"/>
                </a:lnTo>
                <a:lnTo>
                  <a:pt x="1257434" y="1376704"/>
                </a:lnTo>
                <a:lnTo>
                  <a:pt x="1146499" y="1299067"/>
                </a:lnTo>
                <a:lnTo>
                  <a:pt x="1093115" y="1257838"/>
                </a:lnTo>
                <a:lnTo>
                  <a:pt x="1040996" y="1214526"/>
                </a:lnTo>
                <a:lnTo>
                  <a:pt x="940185" y="1124213"/>
                </a:lnTo>
                <a:lnTo>
                  <a:pt x="796772" y="979004"/>
                </a:lnTo>
                <a:lnTo>
                  <a:pt x="617740" y="771474"/>
                </a:lnTo>
                <a:lnTo>
                  <a:pt x="446890" y="554464"/>
                </a:lnTo>
                <a:lnTo>
                  <a:pt x="363448" y="445738"/>
                </a:lnTo>
                <a:lnTo>
                  <a:pt x="255494" y="304661"/>
                </a:lnTo>
                <a:lnTo>
                  <a:pt x="92985" y="104267"/>
                </a:lnTo>
                <a:close/>
              </a:path>
            </a:pathLst>
          </a:custGeom>
          <a:solidFill>
            <a:srgbClr val="97001B"/>
          </a:solidFill>
        </p:spPr>
        <p:txBody>
          <a:bodyPr wrap="square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7604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5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0" y="0"/>
            <a:ext cx="18288005" cy="1028700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5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8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8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69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950"/>
            </a:lvl1pPr>
            <a:lvl2pPr lvl="1">
              <a:buNone/>
              <a:defRPr sz="1950"/>
            </a:lvl2pPr>
            <a:lvl3pPr lvl="2">
              <a:buNone/>
              <a:defRPr sz="1950"/>
            </a:lvl3pPr>
            <a:lvl4pPr lvl="3">
              <a:buNone/>
              <a:defRPr sz="1950"/>
            </a:lvl4pPr>
            <a:lvl5pPr lvl="4">
              <a:buNone/>
              <a:defRPr sz="1950"/>
            </a:lvl5pPr>
            <a:lvl6pPr lvl="5">
              <a:buNone/>
              <a:defRPr sz="1950"/>
            </a:lvl6pPr>
            <a:lvl7pPr lvl="6">
              <a:buNone/>
              <a:defRPr sz="1950"/>
            </a:lvl7pPr>
            <a:lvl8pPr lvl="7">
              <a:buNone/>
              <a:defRPr sz="1950"/>
            </a:lvl8pPr>
            <a:lvl9pPr lvl="8">
              <a:buNone/>
              <a:defRPr sz="195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4">
  <p:cSld name="TITLE_4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0" y="0"/>
            <a:ext cx="18288005" cy="10287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6"/>
          <p:cNvPicPr preferRelativeResize="0"/>
          <p:nvPr/>
        </p:nvPicPr>
        <p:blipFill rotWithShape="1">
          <a:blip r:embed="rId3">
            <a:alphaModFix/>
          </a:blip>
          <a:srcRect l="8251" t="7475" r="81170" b="9"/>
          <a:stretch/>
        </p:blipFill>
        <p:spPr>
          <a:xfrm>
            <a:off x="1508850" y="768825"/>
            <a:ext cx="1934623" cy="95181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 txBox="1"/>
          <p:nvPr/>
        </p:nvSpPr>
        <p:spPr>
          <a:xfrm>
            <a:off x="16944916" y="9326434"/>
            <a:ext cx="1097700" cy="7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950">
                <a:solidFill>
                  <a:srgbClr val="EFEFEF"/>
                </a:solidFill>
              </a:rPr>
              <a:t>‹nº›</a:t>
            </a:fld>
            <a:endParaRPr sz="1950">
              <a:solidFill>
                <a:srgbClr val="EFEFEF"/>
              </a:solidFill>
            </a:endParaRPr>
          </a:p>
        </p:txBody>
      </p:sp>
      <p:sp>
        <p:nvSpPr>
          <p:cNvPr id="29" name="Google Shape;29;p6"/>
          <p:cNvSpPr/>
          <p:nvPr/>
        </p:nvSpPr>
        <p:spPr>
          <a:xfrm>
            <a:off x="3294650" y="768900"/>
            <a:ext cx="14993100" cy="9518100"/>
          </a:xfrm>
          <a:prstGeom prst="rect">
            <a:avLst/>
          </a:prstGeom>
          <a:solidFill>
            <a:srgbClr val="F3F3F3"/>
          </a:solidFill>
          <a:ln w="19050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6"/>
          <p:cNvSpPr/>
          <p:nvPr/>
        </p:nvSpPr>
        <p:spPr>
          <a:xfrm>
            <a:off x="1508850" y="9778200"/>
            <a:ext cx="16779300" cy="5091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67F0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</a:t>
            </a:r>
            <a:r>
              <a:rPr lang="en-US" sz="165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65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Uma nova maneira de elevar  </a:t>
            </a:r>
            <a:r>
              <a:rPr lang="en-US" sz="1650">
                <a:solidFill>
                  <a:srgbClr val="F67F0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 </a:t>
            </a:r>
            <a:r>
              <a:rPr lang="en-US" sz="165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65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Uma nova maneira de elevar  </a:t>
            </a:r>
            <a:r>
              <a:rPr lang="en-US" sz="1650">
                <a:solidFill>
                  <a:srgbClr val="F67F0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 </a:t>
            </a:r>
            <a:r>
              <a:rPr lang="en-US" sz="165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65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Uma nova maneira de elevar  </a:t>
            </a:r>
            <a:r>
              <a:rPr lang="en-US" sz="1650">
                <a:solidFill>
                  <a:srgbClr val="F67F0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 </a:t>
            </a:r>
            <a:r>
              <a:rPr lang="en-US" sz="165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65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Uma nova maneira de elevar  </a:t>
            </a:r>
            <a:r>
              <a:rPr lang="en-US" sz="1650">
                <a:solidFill>
                  <a:srgbClr val="F67F0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</a:t>
            </a:r>
            <a:r>
              <a:rPr lang="en-US" sz="165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endParaRPr sz="165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1" name="Google Shape;31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67600" y="1257560"/>
            <a:ext cx="1017106" cy="508799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6424550" y="1181400"/>
            <a:ext cx="10394700" cy="14721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700"/>
              <a:buFont typeface="Poppins Medium"/>
              <a:buNone/>
              <a:defRPr sz="57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6424550" y="3091500"/>
            <a:ext cx="5450100" cy="60144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457200" lvl="0" indent="-438150">
              <a:spcBef>
                <a:spcPts val="0"/>
              </a:spcBef>
              <a:spcAft>
                <a:spcPts val="0"/>
              </a:spcAft>
              <a:buSzPts val="3300"/>
              <a:buChar char="●"/>
              <a:defRPr sz="3300"/>
            </a:lvl1pPr>
            <a:lvl2pPr marL="914400" lvl="1" indent="-390525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2550"/>
            </a:lvl2pPr>
            <a:lvl3pPr marL="1371600" lvl="2" indent="-390525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2550"/>
            </a:lvl3pPr>
            <a:lvl4pPr marL="1828800" lvl="3" indent="-390525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2550"/>
            </a:lvl4pPr>
            <a:lvl5pPr marL="2286000" lvl="4" indent="-390525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2550"/>
            </a:lvl5pPr>
            <a:lvl6pPr marL="2743200" lvl="5" indent="-390525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2550"/>
            </a:lvl6pPr>
            <a:lvl7pPr marL="3200400" lvl="6" indent="-390525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2550"/>
            </a:lvl7pPr>
            <a:lvl8pPr marL="3657600" lvl="7" indent="-390525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2550"/>
            </a:lvl8pPr>
            <a:lvl9pPr marL="4114800" lvl="8" indent="-390525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255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2"/>
          </p:nvPr>
        </p:nvSpPr>
        <p:spPr>
          <a:xfrm>
            <a:off x="11874538" y="3091500"/>
            <a:ext cx="5450100" cy="60144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457200" lvl="0" indent="-438150">
              <a:spcBef>
                <a:spcPts val="0"/>
              </a:spcBef>
              <a:spcAft>
                <a:spcPts val="0"/>
              </a:spcAft>
              <a:buSzPts val="3300"/>
              <a:buChar char="●"/>
              <a:defRPr sz="3300"/>
            </a:lvl1pPr>
            <a:lvl2pPr marL="914400" lvl="1" indent="-390525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2550"/>
            </a:lvl2pPr>
            <a:lvl3pPr marL="1371600" lvl="2" indent="-390525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2550"/>
            </a:lvl3pPr>
            <a:lvl4pPr marL="1828800" lvl="3" indent="-390525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2550"/>
            </a:lvl4pPr>
            <a:lvl5pPr marL="2286000" lvl="4" indent="-390525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2550"/>
            </a:lvl5pPr>
            <a:lvl6pPr marL="2743200" lvl="5" indent="-390525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2550"/>
            </a:lvl6pPr>
            <a:lvl7pPr marL="3200400" lvl="6" indent="-390525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2550"/>
            </a:lvl7pPr>
            <a:lvl8pPr marL="3657600" lvl="7" indent="-390525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2550"/>
            </a:lvl8pPr>
            <a:lvl9pPr marL="4114800" lvl="8" indent="-390525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2550"/>
            </a:lvl9pPr>
          </a:lstStyle>
          <a:p>
            <a:endParaRPr/>
          </a:p>
        </p:txBody>
      </p:sp>
      <p:sp>
        <p:nvSpPr>
          <p:cNvPr id="35" name="Google Shape;35;p6"/>
          <p:cNvSpPr>
            <a:spLocks noGrp="1"/>
          </p:cNvSpPr>
          <p:nvPr>
            <p:ph type="pic" idx="3"/>
          </p:nvPr>
        </p:nvSpPr>
        <p:spPr>
          <a:xfrm>
            <a:off x="843775" y="2086525"/>
            <a:ext cx="5242200" cy="6696600"/>
          </a:xfrm>
          <a:prstGeom prst="round2SameRect">
            <a:avLst>
              <a:gd name="adj1" fmla="val 7534"/>
              <a:gd name="adj2" fmla="val 0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3">
  <p:cSld name="TITLE_3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8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0" y="0"/>
            <a:ext cx="18288005" cy="10287006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8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8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8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69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950"/>
            </a:lvl1pPr>
            <a:lvl2pPr lvl="1">
              <a:buNone/>
              <a:defRPr sz="1950"/>
            </a:lvl2pPr>
            <a:lvl3pPr lvl="2">
              <a:buNone/>
              <a:defRPr sz="1950"/>
            </a:lvl3pPr>
            <a:lvl4pPr lvl="3">
              <a:buNone/>
              <a:defRPr sz="1950"/>
            </a:lvl4pPr>
            <a:lvl5pPr lvl="4">
              <a:buNone/>
              <a:defRPr sz="1950"/>
            </a:lvl5pPr>
            <a:lvl6pPr lvl="5">
              <a:buNone/>
              <a:defRPr sz="1950"/>
            </a:lvl6pPr>
            <a:lvl7pPr lvl="6">
              <a:buNone/>
              <a:defRPr sz="1950"/>
            </a:lvl7pPr>
            <a:lvl8pPr lvl="7">
              <a:buNone/>
              <a:defRPr sz="1950"/>
            </a:lvl8pPr>
            <a:lvl9pPr lvl="8">
              <a:buNone/>
              <a:defRPr sz="195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3 1">
  <p:cSld name="TITLE_3_1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9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0" y="0"/>
            <a:ext cx="18288005" cy="1028700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9"/>
          <p:cNvSpPr/>
          <p:nvPr/>
        </p:nvSpPr>
        <p:spPr>
          <a:xfrm>
            <a:off x="0" y="-28850"/>
            <a:ext cx="18288000" cy="764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3350" tIns="93350" rIns="93350" bIns="933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pic>
        <p:nvPicPr>
          <p:cNvPr id="52" name="Google Shape;52;p9"/>
          <p:cNvPicPr preferRelativeResize="0"/>
          <p:nvPr/>
        </p:nvPicPr>
        <p:blipFill rotWithShape="1">
          <a:blip r:embed="rId3">
            <a:alphaModFix/>
          </a:blip>
          <a:srcRect l="3978" t="18112" r="74865" b="22622"/>
          <a:stretch/>
        </p:blipFill>
        <p:spPr>
          <a:xfrm>
            <a:off x="17599700" y="9419450"/>
            <a:ext cx="353423" cy="458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">
  <p:cSld name="TITLE_2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0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0" y="0"/>
            <a:ext cx="18288005" cy="1028700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0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8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8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69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950"/>
            </a:lvl1pPr>
            <a:lvl2pPr lvl="1">
              <a:buNone/>
              <a:defRPr sz="1950"/>
            </a:lvl2pPr>
            <a:lvl3pPr lvl="2">
              <a:buNone/>
              <a:defRPr sz="1950"/>
            </a:lvl3pPr>
            <a:lvl4pPr lvl="3">
              <a:buNone/>
              <a:defRPr sz="1950"/>
            </a:lvl4pPr>
            <a:lvl5pPr lvl="4">
              <a:buNone/>
              <a:defRPr sz="1950"/>
            </a:lvl5pPr>
            <a:lvl6pPr lvl="5">
              <a:buNone/>
              <a:defRPr sz="1950"/>
            </a:lvl6pPr>
            <a:lvl7pPr lvl="6">
              <a:buNone/>
              <a:defRPr sz="1950"/>
            </a:lvl7pPr>
            <a:lvl8pPr lvl="7">
              <a:buNone/>
              <a:defRPr sz="1950"/>
            </a:lvl8pPr>
            <a:lvl9pPr lvl="8">
              <a:buNone/>
              <a:defRPr sz="195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58" name="Google Shape;58;p10"/>
          <p:cNvSpPr/>
          <p:nvPr/>
        </p:nvSpPr>
        <p:spPr>
          <a:xfrm>
            <a:off x="623400" y="640050"/>
            <a:ext cx="17041200" cy="9007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3350" tIns="93350" rIns="93350" bIns="933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59" name="Google Shape;59;p10"/>
          <p:cNvSpPr txBox="1"/>
          <p:nvPr/>
        </p:nvSpPr>
        <p:spPr>
          <a:xfrm>
            <a:off x="694350" y="204450"/>
            <a:ext cx="16899900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75" tIns="91475" rIns="91475" bIns="914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DBDBDB"/>
                </a:solidFill>
                <a:latin typeface="Poppins"/>
                <a:ea typeface="Poppins"/>
                <a:cs typeface="Poppins"/>
                <a:sym typeface="Poppins"/>
              </a:rPr>
              <a:t>Exercício ✱ Exercício ✱ Exercício ✱ Exercício ✱ Exercício ✱ Exercício ✱ Exercício ✱ Exercício ✱ Exercício ✱ Exercício ✱ Exercício ✱ Exercício ✱ Exercício ✱ Exercício ✱ Exercício ✱ Exercício </a:t>
            </a:r>
            <a:endParaRPr sz="1350">
              <a:solidFill>
                <a:srgbClr val="DBDBD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0" name="Google Shape;60;p10"/>
          <p:cNvSpPr txBox="1"/>
          <p:nvPr/>
        </p:nvSpPr>
        <p:spPr>
          <a:xfrm>
            <a:off x="694350" y="9682350"/>
            <a:ext cx="16899900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75" tIns="91475" rIns="91475" bIns="914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DBDBDB"/>
                </a:solidFill>
                <a:latin typeface="Poppins"/>
                <a:ea typeface="Poppins"/>
                <a:cs typeface="Poppins"/>
                <a:sym typeface="Poppins"/>
              </a:rPr>
              <a:t>Exercício ✱ Exercício ✱ Exercício ✱ Exercício ✱ Exercício ✱ Exercício ✱ Exercício ✱ Exercício ✱ Exercício ✱ Exercício ✱ Exercício ✱ Exercício ✱ Exercício ✱ Exercício ✱ Exercício ✱ Exercício </a:t>
            </a:r>
            <a:endParaRPr sz="1350">
              <a:solidFill>
                <a:srgbClr val="DBDBD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">
  <p:cSld name="TITLE_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8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8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69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950"/>
            </a:lvl1pPr>
            <a:lvl2pPr lvl="1">
              <a:buNone/>
              <a:defRPr sz="1950"/>
            </a:lvl2pPr>
            <a:lvl3pPr lvl="2">
              <a:buNone/>
              <a:defRPr sz="1950"/>
            </a:lvl3pPr>
            <a:lvl4pPr lvl="3">
              <a:buNone/>
              <a:defRPr sz="1950"/>
            </a:lvl4pPr>
            <a:lvl5pPr lvl="4">
              <a:buNone/>
              <a:defRPr sz="1950"/>
            </a:lvl5pPr>
            <a:lvl6pPr lvl="5">
              <a:buNone/>
              <a:defRPr sz="1950"/>
            </a:lvl6pPr>
            <a:lvl7pPr lvl="6">
              <a:buNone/>
              <a:defRPr sz="1950"/>
            </a:lvl7pPr>
            <a:lvl8pPr lvl="7">
              <a:buNone/>
              <a:defRPr sz="1950"/>
            </a:lvl8pPr>
            <a:lvl9pPr lvl="8">
              <a:buNone/>
              <a:defRPr sz="195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2">
  <p:cSld name="TITLE_1_2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8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10650"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8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5850"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69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950"/>
            </a:lvl1pPr>
            <a:lvl2pPr lvl="1">
              <a:buNone/>
              <a:defRPr sz="1950"/>
            </a:lvl2pPr>
            <a:lvl3pPr lvl="2">
              <a:buNone/>
              <a:defRPr sz="1950"/>
            </a:lvl3pPr>
            <a:lvl4pPr lvl="3">
              <a:buNone/>
              <a:defRPr sz="1950"/>
            </a:lvl4pPr>
            <a:lvl5pPr lvl="4">
              <a:buNone/>
              <a:defRPr sz="1950"/>
            </a:lvl5pPr>
            <a:lvl6pPr lvl="5">
              <a:buNone/>
              <a:defRPr sz="1950"/>
            </a:lvl6pPr>
            <a:lvl7pPr lvl="6">
              <a:buNone/>
              <a:defRPr sz="1950"/>
            </a:lvl7pPr>
            <a:lvl8pPr lvl="7">
              <a:buNone/>
              <a:defRPr sz="1950"/>
            </a:lvl8pPr>
            <a:lvl9pPr lvl="8">
              <a:buNone/>
              <a:defRPr sz="195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pic>
        <p:nvPicPr>
          <p:cNvPr id="69" name="Google Shape;69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465372" y="8969663"/>
            <a:ext cx="1057730" cy="52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6650" tIns="186650" rIns="186650" bIns="186650" anchor="t" anchorCtr="0">
            <a:normAutofit/>
          </a:bodyPr>
          <a:lstStyle>
            <a:lvl1pPr marL="457200" lvl="0" indent="-46672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50"/>
              <a:buFont typeface="Poppins"/>
              <a:buChar char="●"/>
              <a:defRPr sz="3750"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○"/>
              <a:defRPr sz="2850"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■"/>
              <a:defRPr sz="2850"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●"/>
              <a:defRPr sz="2850"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○"/>
              <a:defRPr sz="2850"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■"/>
              <a:defRPr sz="2850"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●"/>
              <a:defRPr sz="2850"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○"/>
              <a:defRPr sz="2850"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■"/>
              <a:defRPr sz="2850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algn="r">
              <a:buNone/>
              <a:defRPr sz="1950">
                <a:solidFill>
                  <a:schemeClr val="dk2"/>
                </a:solidFill>
              </a:defRPr>
            </a:lvl1pPr>
            <a:lvl2pPr lvl="1" algn="r">
              <a:buNone/>
              <a:defRPr sz="1950">
                <a:solidFill>
                  <a:schemeClr val="dk2"/>
                </a:solidFill>
              </a:defRPr>
            </a:lvl2pPr>
            <a:lvl3pPr lvl="2" algn="r">
              <a:buNone/>
              <a:defRPr sz="1950">
                <a:solidFill>
                  <a:schemeClr val="dk2"/>
                </a:solidFill>
              </a:defRPr>
            </a:lvl3pPr>
            <a:lvl4pPr lvl="3" algn="r">
              <a:buNone/>
              <a:defRPr sz="1950">
                <a:solidFill>
                  <a:schemeClr val="dk2"/>
                </a:solidFill>
              </a:defRPr>
            </a:lvl4pPr>
            <a:lvl5pPr lvl="4" algn="r">
              <a:buNone/>
              <a:defRPr sz="1950">
                <a:solidFill>
                  <a:schemeClr val="dk2"/>
                </a:solidFill>
              </a:defRPr>
            </a:lvl5pPr>
            <a:lvl6pPr lvl="5" algn="r">
              <a:buNone/>
              <a:defRPr sz="1950">
                <a:solidFill>
                  <a:schemeClr val="dk2"/>
                </a:solidFill>
              </a:defRPr>
            </a:lvl6pPr>
            <a:lvl7pPr lvl="6" algn="r">
              <a:buNone/>
              <a:defRPr sz="1950">
                <a:solidFill>
                  <a:schemeClr val="dk2"/>
                </a:solidFill>
              </a:defRPr>
            </a:lvl7pPr>
            <a:lvl8pPr lvl="7" algn="r">
              <a:buNone/>
              <a:defRPr sz="1950">
                <a:solidFill>
                  <a:schemeClr val="dk2"/>
                </a:solidFill>
              </a:defRPr>
            </a:lvl8pPr>
            <a:lvl9pPr lvl="8" algn="r">
              <a:buNone/>
              <a:defRPr sz="195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pic>
        <p:nvPicPr>
          <p:cNvPr id="18" name="Google Shape;18;p4" title="Logo Original (1).png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16494400" y="438560"/>
            <a:ext cx="1343073" cy="62235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70" r:id="rId19"/>
    <p:sldLayoutId id="2147483671" r:id="rId20"/>
    <p:sldLayoutId id="2147483672" r:id="rId21"/>
    <p:sldLayoutId id="2147483674" r:id="rId22"/>
    <p:sldLayoutId id="2147483681" r:id="rId23"/>
    <p:sldLayoutId id="2147483682" r:id="rId24"/>
    <p:sldLayoutId id="2147483683" r:id="rId25"/>
    <p:sldLayoutId id="2147483684" r:id="rId26"/>
    <p:sldLayoutId id="2147483685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12.gif"/><Relationship Id="rId7" Type="http://schemas.openxmlformats.org/officeDocument/2006/relationships/image" Target="../media/image1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812E6-2A2F-9A15-A374-B473843E7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CF5DC88-073A-73DA-3800-26CED5E0057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07" t="-1049" r="-1507" b="-1049"/>
            </a:stretch>
          </a:blipFill>
        </p:spPr>
        <p:txBody>
          <a:bodyPr/>
          <a:lstStyle/>
          <a:p>
            <a:pPr defTabSz="914445">
              <a:buClrTx/>
              <a:defRPr/>
            </a:pPr>
            <a:endParaRPr lang="pt-BR" sz="18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E377E97-1800-EDC5-BAC5-127E66FF0166}"/>
              </a:ext>
            </a:extLst>
          </p:cNvPr>
          <p:cNvSpPr/>
          <p:nvPr/>
        </p:nvSpPr>
        <p:spPr>
          <a:xfrm>
            <a:off x="14379099" y="207817"/>
            <a:ext cx="3697560" cy="1276487"/>
          </a:xfrm>
          <a:custGeom>
            <a:avLst/>
            <a:gdLst/>
            <a:ahLst/>
            <a:cxnLst/>
            <a:rect l="l" t="t" r="r" b="b"/>
            <a:pathLst>
              <a:path w="4166468" h="1484304">
                <a:moveTo>
                  <a:pt x="0" y="0"/>
                </a:moveTo>
                <a:lnTo>
                  <a:pt x="4166468" y="0"/>
                </a:lnTo>
                <a:lnTo>
                  <a:pt x="4166468" y="1484304"/>
                </a:lnTo>
                <a:lnTo>
                  <a:pt x="0" y="14843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914445">
              <a:buClrTx/>
              <a:defRPr/>
            </a:pPr>
            <a:endParaRPr lang="pt-BR" sz="18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47EA20F2-423F-C661-C547-BB21CF1E2D9D}"/>
              </a:ext>
            </a:extLst>
          </p:cNvPr>
          <p:cNvSpPr txBox="1"/>
          <p:nvPr/>
        </p:nvSpPr>
        <p:spPr>
          <a:xfrm>
            <a:off x="1028700" y="3486774"/>
            <a:ext cx="11878056" cy="39692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007"/>
              </a:lnSpc>
              <a:buClrTx/>
              <a:defRPr/>
            </a:pPr>
            <a:r>
              <a:rPr lang="en-US" sz="8250" b="1" kern="1200" dirty="0">
                <a:solidFill>
                  <a:srgbClr val="FFFFFF"/>
                </a:solidFill>
                <a:latin typeface="Plus Jakarta Sans Bold"/>
                <a:ea typeface="Plus Jakarta Sans Bold"/>
                <a:cs typeface="Plus Jakarta Sans Bold"/>
                <a:sym typeface="Plus Jakarta Sans Bold"/>
              </a:rPr>
              <a:t>TRILHA DA </a:t>
            </a:r>
          </a:p>
          <a:p>
            <a:pPr defTabSz="914445">
              <a:lnSpc>
                <a:spcPts val="8007"/>
              </a:lnSpc>
              <a:buClrTx/>
              <a:defRPr/>
            </a:pPr>
            <a:r>
              <a:rPr lang="en-US" sz="8250" b="1" kern="1200" dirty="0">
                <a:solidFill>
                  <a:srgbClr val="FFFFFF"/>
                </a:solidFill>
                <a:latin typeface="Plus Jakarta Sans Bold"/>
                <a:ea typeface="Plus Jakarta Sans Bold"/>
                <a:cs typeface="Plus Jakarta Sans Bold"/>
                <a:sym typeface="Plus Jakarta Sans Bold"/>
              </a:rPr>
              <a:t>LIDERANÇA</a:t>
            </a:r>
          </a:p>
          <a:p>
            <a:pPr defTabSz="914445">
              <a:lnSpc>
                <a:spcPts val="8007"/>
              </a:lnSpc>
              <a:buClrTx/>
              <a:defRPr/>
            </a:pPr>
            <a:br>
              <a:rPr lang="en-US" sz="8250" b="1" kern="1200" dirty="0">
                <a:solidFill>
                  <a:srgbClr val="FFFFFF"/>
                </a:solidFill>
                <a:latin typeface="Plus Jakarta Sans Bold"/>
                <a:ea typeface="Plus Jakarta Sans Bold"/>
                <a:cs typeface="Plus Jakarta Sans Bold"/>
                <a:sym typeface="Plus Jakarta Sans Bold"/>
              </a:rPr>
            </a:br>
            <a:endParaRPr lang="en-US" sz="4500" b="1" kern="1200" dirty="0">
              <a:solidFill>
                <a:srgbClr val="FFFFFF"/>
              </a:solidFill>
              <a:latin typeface="Plus Jakarta Sans Bold"/>
              <a:ea typeface="Plus Jakarta Sans Bold"/>
              <a:cs typeface="Plus Jakarta Sans Bold"/>
              <a:sym typeface="Plus Jakarta Sans Bold"/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4481DABA-1787-1805-F286-F66FC9D0DF1C}"/>
              </a:ext>
            </a:extLst>
          </p:cNvPr>
          <p:cNvGrpSpPr/>
          <p:nvPr/>
        </p:nvGrpSpPr>
        <p:grpSpPr>
          <a:xfrm>
            <a:off x="332901" y="9082269"/>
            <a:ext cx="4543899" cy="847098"/>
            <a:chOff x="11536522" y="470590"/>
            <a:chExt cx="2540461" cy="473606"/>
          </a:xfrm>
        </p:grpSpPr>
        <p:pic>
          <p:nvPicPr>
            <p:cNvPr id="6" name="Google Shape;61;p22">
              <a:extLst>
                <a:ext uri="{FF2B5EF4-FFF2-40B4-BE49-F238E27FC236}">
                  <a16:creationId xmlns:a16="http://schemas.microsoft.com/office/drawing/2014/main" id="{9B8273CA-64E1-70F8-A0A1-3508F3E62087}"/>
                </a:ext>
              </a:extLst>
            </p:cNvPr>
            <p:cNvPicPr preferRelativeResize="0"/>
            <p:nvPr userDrawn="1"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536522" y="470590"/>
              <a:ext cx="473181" cy="4736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Google Shape;63;p22">
              <a:extLst>
                <a:ext uri="{FF2B5EF4-FFF2-40B4-BE49-F238E27FC236}">
                  <a16:creationId xmlns:a16="http://schemas.microsoft.com/office/drawing/2014/main" id="{B55F30DA-0637-3815-FB9F-E4BDF90E0A18}"/>
                </a:ext>
              </a:extLst>
            </p:cNvPr>
            <p:cNvSpPr txBox="1"/>
            <p:nvPr userDrawn="1"/>
          </p:nvSpPr>
          <p:spPr>
            <a:xfrm>
              <a:off x="12009704" y="568341"/>
              <a:ext cx="2067279" cy="3677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50" tIns="91400" rIns="182850" bIns="91400" anchor="ctr" anchorCtr="0">
              <a:spAutoFit/>
            </a:bodyPr>
            <a:lstStyle/>
            <a:p>
              <a:pPr defTabSz="1371600">
                <a:buClrTx/>
                <a:defRPr/>
              </a:pPr>
              <a:r>
                <a:rPr lang="pt-BR" sz="1575" b="1" kern="1200">
                  <a:solidFill>
                    <a:prstClr val="white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Carreira &amp;</a:t>
              </a:r>
              <a:r>
                <a:rPr lang="pt-BR" sz="1575" kern="1200">
                  <a:solidFill>
                    <a:prstClr val="white"/>
                  </a:solidFill>
                  <a:latin typeface="Plus Jakarta Sans" pitchFamily="2" charset="0"/>
                  <a:ea typeface="+mn-ea"/>
                  <a:cs typeface="Plus Jakarta Sans" pitchFamily="2" charset="0"/>
                </a:rPr>
                <a:t> </a:t>
              </a:r>
              <a:r>
                <a:rPr lang="pt-BR" sz="1575" b="1" kern="1200">
                  <a:solidFill>
                    <a:prstClr val="white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Desenvolvimento</a:t>
              </a:r>
              <a:endParaRPr sz="2400" kern="1200">
                <a:solidFill>
                  <a:prstClr val="white"/>
                </a:solidFill>
                <a:latin typeface="Plus Jakarta Sans" pitchFamily="2" charset="0"/>
                <a:ea typeface="+mn-ea"/>
                <a:cs typeface="Plus Jakarta Sans" pitchFamily="2" charset="0"/>
              </a:endParaRPr>
            </a:p>
            <a:p>
              <a:pPr defTabSz="1371600">
                <a:buClrTx/>
                <a:defRPr/>
              </a:pPr>
              <a:r>
                <a:rPr lang="pt-BR" sz="1500" i="1" kern="1200">
                  <a:solidFill>
                    <a:prstClr val="white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Seu apoio para crescermos juntos.</a:t>
              </a:r>
              <a:endParaRPr sz="1500" i="1" kern="1200">
                <a:solidFill>
                  <a:prstClr val="white"/>
                </a:solidFill>
                <a:latin typeface="Plus Jakarta Sans" pitchFamily="2" charset="0"/>
                <a:ea typeface="+mn-ea"/>
                <a:cs typeface="Plus Jakarta San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1832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atsApp Video 2026-08-24 at 14.26.42.mp4">
            <a:hlinkClick r:id="" action="ppaction://media"/>
            <a:extLst>
              <a:ext uri="{FF2B5EF4-FFF2-40B4-BE49-F238E27FC236}">
                <a16:creationId xmlns:a16="http://schemas.microsoft.com/office/drawing/2014/main" id="{395776C0-F343-AD3E-A11E-858DC4932DF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65415.86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00400" y="1790700"/>
            <a:ext cx="11887200" cy="6705600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E9F89D25-D6DB-9B44-2FA3-C171C5E6C9A2}"/>
              </a:ext>
            </a:extLst>
          </p:cNvPr>
          <p:cNvGrpSpPr/>
          <p:nvPr/>
        </p:nvGrpSpPr>
        <p:grpSpPr>
          <a:xfrm rot="12101518" flipH="1" flipV="1">
            <a:off x="2653288" y="-5994208"/>
            <a:ext cx="19836668" cy="10852952"/>
            <a:chOff x="5452935" y="-4228069"/>
            <a:chExt cx="13224445" cy="7235301"/>
          </a:xfrm>
          <a:solidFill>
            <a:srgbClr val="FDCDCC"/>
          </a:solidFill>
        </p:grpSpPr>
        <p:sp>
          <p:nvSpPr>
            <p:cNvPr id="4" name="Forma Livre: Forma 42">
              <a:extLst>
                <a:ext uri="{FF2B5EF4-FFF2-40B4-BE49-F238E27FC236}">
                  <a16:creationId xmlns:a16="http://schemas.microsoft.com/office/drawing/2014/main" id="{C2EC81EC-B2D4-9CB0-DF4C-D29CAC8A71C4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5" name="Forma Livre: Forma 43">
              <a:extLst>
                <a:ext uri="{FF2B5EF4-FFF2-40B4-BE49-F238E27FC236}">
                  <a16:creationId xmlns:a16="http://schemas.microsoft.com/office/drawing/2014/main" id="{53340C58-027A-1CF3-CFB3-358F993024B9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6" name="Forma Livre: Forma 44">
              <a:extLst>
                <a:ext uri="{FF2B5EF4-FFF2-40B4-BE49-F238E27FC236}">
                  <a16:creationId xmlns:a16="http://schemas.microsoft.com/office/drawing/2014/main" id="{47ED0F12-3ABB-6C37-C30B-C3F11E059EDF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7" name="Forma Livre: Forma 45">
              <a:extLst>
                <a:ext uri="{FF2B5EF4-FFF2-40B4-BE49-F238E27FC236}">
                  <a16:creationId xmlns:a16="http://schemas.microsoft.com/office/drawing/2014/main" id="{C93D6492-B8CC-E3AD-BEBE-9DCC14BCBD92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3" name="Forma Livre: Forma 46">
              <a:extLst>
                <a:ext uri="{FF2B5EF4-FFF2-40B4-BE49-F238E27FC236}">
                  <a16:creationId xmlns:a16="http://schemas.microsoft.com/office/drawing/2014/main" id="{46804A1C-7F2A-F9D0-C6D9-5FFA30CE9C72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4" name="Forma Livre: Forma 47">
              <a:extLst>
                <a:ext uri="{FF2B5EF4-FFF2-40B4-BE49-F238E27FC236}">
                  <a16:creationId xmlns:a16="http://schemas.microsoft.com/office/drawing/2014/main" id="{4A6F3783-5452-C470-10F0-9E65B93AC973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5" name="Forma Livre: Forma 48">
              <a:extLst>
                <a:ext uri="{FF2B5EF4-FFF2-40B4-BE49-F238E27FC236}">
                  <a16:creationId xmlns:a16="http://schemas.microsoft.com/office/drawing/2014/main" id="{EE39785B-58B3-66DD-EF73-32820326DE90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6" name="Forma Livre: Forma 49">
              <a:extLst>
                <a:ext uri="{FF2B5EF4-FFF2-40B4-BE49-F238E27FC236}">
                  <a16:creationId xmlns:a16="http://schemas.microsoft.com/office/drawing/2014/main" id="{80D04D8A-FF15-D117-9DFD-1B683A73C1AE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7" name="Forma Livre: Forma 50">
              <a:extLst>
                <a:ext uri="{FF2B5EF4-FFF2-40B4-BE49-F238E27FC236}">
                  <a16:creationId xmlns:a16="http://schemas.microsoft.com/office/drawing/2014/main" id="{2F31957B-0108-0E54-C813-9D8CCDC841D0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8" name="Forma Livre: Forma 51">
              <a:extLst>
                <a:ext uri="{FF2B5EF4-FFF2-40B4-BE49-F238E27FC236}">
                  <a16:creationId xmlns:a16="http://schemas.microsoft.com/office/drawing/2014/main" id="{5F9CCB9E-4BD5-C123-2375-4280627DCACC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9" name="Forma Livre: Forma 52">
              <a:extLst>
                <a:ext uri="{FF2B5EF4-FFF2-40B4-BE49-F238E27FC236}">
                  <a16:creationId xmlns:a16="http://schemas.microsoft.com/office/drawing/2014/main" id="{F09A3AEB-4EAE-2697-4D78-DB568927DFC2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</p:grpSp>
    </p:spTree>
    <p:extLst>
      <p:ext uri="{BB962C8B-B14F-4D97-AF65-F5344CB8AC3E}">
        <p14:creationId xmlns:p14="http://schemas.microsoft.com/office/powerpoint/2010/main" val="234857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2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9"/>
          <p:cNvSpPr/>
          <p:nvPr/>
        </p:nvSpPr>
        <p:spPr>
          <a:xfrm>
            <a:off x="10978950" y="1332626"/>
            <a:ext cx="6102600" cy="1518300"/>
          </a:xfrm>
          <a:prstGeom prst="roundRect">
            <a:avLst>
              <a:gd name="adj" fmla="val 13580"/>
            </a:avLst>
          </a:prstGeom>
          <a:noFill/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4400" tIns="124400" rIns="124400" bIns="124400" anchor="ctr" anchorCtr="0">
            <a:noAutofit/>
          </a:bodyPr>
          <a:lstStyle/>
          <a:p>
            <a:pPr marL="457223" algn="ctr" defTabSz="914445"/>
            <a:r>
              <a:rPr lang="en-US" sz="210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4 pessoas recebem um pedaço de uma imagem — sem mostrar pros colegas.</a:t>
            </a:r>
            <a:endParaRPr sz="210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79" name="Google Shape;279;p39"/>
          <p:cNvSpPr/>
          <p:nvPr/>
        </p:nvSpPr>
        <p:spPr>
          <a:xfrm>
            <a:off x="10978950" y="2997650"/>
            <a:ext cx="6102600" cy="1518300"/>
          </a:xfrm>
          <a:prstGeom prst="roundRect">
            <a:avLst>
              <a:gd name="adj" fmla="val 13580"/>
            </a:avLst>
          </a:prstGeom>
          <a:noFill/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4400" tIns="124400" rIns="124400" bIns="124400" anchor="ctr" anchorCtr="0">
            <a:noAutofit/>
          </a:bodyPr>
          <a:lstStyle/>
          <a:p>
            <a:pPr marL="457223" algn="ctr" defTabSz="914445"/>
            <a:r>
              <a:rPr lang="en-US" sz="210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Uma pessoa fica responsável por reproduzir o desenho com base na escuta.</a:t>
            </a:r>
            <a:endParaRPr sz="210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80" name="Google Shape;280;p39"/>
          <p:cNvSpPr/>
          <p:nvPr/>
        </p:nvSpPr>
        <p:spPr>
          <a:xfrm>
            <a:off x="10978950" y="6197006"/>
            <a:ext cx="6102600" cy="1518300"/>
          </a:xfrm>
          <a:prstGeom prst="roundRect">
            <a:avLst>
              <a:gd name="adj" fmla="val 13580"/>
            </a:avLst>
          </a:prstGeom>
          <a:noFill/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4400" tIns="124400" rIns="124400" bIns="124400" anchor="ctr" anchorCtr="0">
            <a:noAutofit/>
          </a:bodyPr>
          <a:lstStyle/>
          <a:p>
            <a:pPr marL="457223" algn="ctr" defTabSz="914445"/>
            <a:r>
              <a:rPr lang="en-US" sz="210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grupo tem 10 minutos pra desenhar numa folha o que acham que é a imagem completa.</a:t>
            </a:r>
            <a:endParaRPr sz="210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81" name="Google Shape;281;p39"/>
          <p:cNvSpPr/>
          <p:nvPr/>
        </p:nvSpPr>
        <p:spPr>
          <a:xfrm>
            <a:off x="10978950" y="7862030"/>
            <a:ext cx="6102600" cy="1518300"/>
          </a:xfrm>
          <a:prstGeom prst="roundRect">
            <a:avLst>
              <a:gd name="adj" fmla="val 13580"/>
            </a:avLst>
          </a:prstGeom>
          <a:noFill/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4400" tIns="124400" rIns="124400" bIns="124400" anchor="ctr" anchorCtr="0">
            <a:noAutofit/>
          </a:bodyPr>
          <a:lstStyle/>
          <a:p>
            <a:pPr marL="914445" algn="ctr" defTabSz="914445"/>
            <a:r>
              <a:rPr lang="en-US" sz="210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No final, todo mundo revela as peças juntas e compara com o desenho.</a:t>
            </a:r>
            <a:endParaRPr sz="210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82" name="Google Shape;282;p39"/>
          <p:cNvSpPr txBox="1"/>
          <p:nvPr/>
        </p:nvSpPr>
        <p:spPr>
          <a:xfrm>
            <a:off x="1441575" y="2193476"/>
            <a:ext cx="7908600" cy="3262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defTabSz="914445">
              <a:lnSpc>
                <a:spcPct val="112500"/>
              </a:lnSpc>
            </a:pPr>
            <a:r>
              <a:rPr lang="en-US" sz="5901" b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Ninguém </a:t>
            </a:r>
            <a:br>
              <a:rPr lang="en-US" sz="5901" b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5901" b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vê o quadro</a:t>
            </a:r>
            <a:r>
              <a:rPr lang="en-US" sz="590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br>
              <a:rPr lang="en-US" sz="590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5901" b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inteiro sozinho</a:t>
            </a:r>
            <a:endParaRPr sz="5901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83" name="Google Shape;283;p39"/>
          <p:cNvSpPr/>
          <p:nvPr/>
        </p:nvSpPr>
        <p:spPr>
          <a:xfrm>
            <a:off x="1441575" y="4932000"/>
            <a:ext cx="6879300" cy="23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CFE0EE"/>
              </a:buClr>
              <a:buSzPts val="2025"/>
            </a:pPr>
            <a:r>
              <a:rPr lang="en-US" sz="2625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Cada peça é como uma área da empresa: sozinha, mostra só uma parte da história.</a:t>
            </a:r>
            <a:endParaRPr sz="2625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84" name="Google Shape;284;p39"/>
          <p:cNvSpPr/>
          <p:nvPr/>
        </p:nvSpPr>
        <p:spPr>
          <a:xfrm>
            <a:off x="1441575" y="6958901"/>
            <a:ext cx="6102600" cy="690900"/>
          </a:xfrm>
          <a:prstGeom prst="roundRect">
            <a:avLst>
              <a:gd name="adj" fmla="val 50000"/>
            </a:avLst>
          </a:prstGeom>
          <a:solidFill>
            <a:srgbClr val="F6A1AC">
              <a:alpha val="18180"/>
            </a:srgbClr>
          </a:solidFill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4400" tIns="124400" rIns="124400" bIns="124400" anchor="ctr" anchorCtr="0">
            <a:noAutofit/>
          </a:bodyPr>
          <a:lstStyle/>
          <a:p>
            <a:pPr algn="ctr" defTabSz="914445"/>
            <a:r>
              <a:rPr lang="en-US" sz="210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Grupos de 5 pessoas.</a:t>
            </a:r>
            <a:endParaRPr sz="210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285" name="Google Shape;285;p39" title="Banco de Imagens _ 1 (20).png"/>
          <p:cNvPicPr preferRelativeResize="0"/>
          <p:nvPr/>
        </p:nvPicPr>
        <p:blipFill rotWithShape="1">
          <a:blip r:embed="rId3">
            <a:alphaModFix/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33527" r="7798"/>
          <a:stretch/>
        </p:blipFill>
        <p:spPr>
          <a:xfrm flipH="1">
            <a:off x="3407599" y="1729576"/>
            <a:ext cx="8498228" cy="8146751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39"/>
          <p:cNvSpPr/>
          <p:nvPr/>
        </p:nvSpPr>
        <p:spPr>
          <a:xfrm>
            <a:off x="10978950" y="4597325"/>
            <a:ext cx="6102600" cy="1518300"/>
          </a:xfrm>
          <a:prstGeom prst="roundRect">
            <a:avLst>
              <a:gd name="adj" fmla="val 13580"/>
            </a:avLst>
          </a:prstGeom>
          <a:noFill/>
          <a:ln w="2592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4400" tIns="124400" rIns="124400" bIns="124400" anchor="ctr" anchorCtr="0">
            <a:noAutofit/>
          </a:bodyPr>
          <a:lstStyle/>
          <a:p>
            <a:pPr marL="457223" algn="ctr" defTabSz="914445"/>
            <a:r>
              <a:rPr lang="en-US" sz="210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Uma pessoa fica responsável por observar sem falar absolutamente nada e trazer suas percepções ao final da atividade..</a:t>
            </a:r>
            <a:endParaRPr sz="210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79096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2"/>
          <p:cNvSpPr/>
          <p:nvPr/>
        </p:nvSpPr>
        <p:spPr>
          <a:xfrm>
            <a:off x="10905135" y="3391508"/>
            <a:ext cx="6858000" cy="8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5B6B79"/>
              </a:buClr>
              <a:buSzPts val="2700"/>
            </a:pPr>
            <a:r>
              <a:rPr lang="en-US" sz="2100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Vocês têm</a:t>
            </a:r>
            <a:endParaRPr sz="210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30" name="Google Shape;330;p42"/>
          <p:cNvSpPr/>
          <p:nvPr/>
        </p:nvSpPr>
        <p:spPr>
          <a:xfrm>
            <a:off x="10905150" y="3905925"/>
            <a:ext cx="65274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FF8A3D"/>
              </a:buClr>
              <a:buSzPts val="9600"/>
            </a:pPr>
            <a:r>
              <a:rPr lang="en-US" sz="7800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10 </a:t>
            </a:r>
            <a:r>
              <a:rPr lang="en-US" sz="7800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minutos</a:t>
            </a:r>
            <a:endParaRPr sz="7800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31" name="Google Shape;331;p42"/>
          <p:cNvSpPr/>
          <p:nvPr/>
        </p:nvSpPr>
        <p:spPr>
          <a:xfrm>
            <a:off x="11073113" y="5231625"/>
            <a:ext cx="5880300" cy="6237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algn="ctr" defTabSz="914445"/>
            <a:r>
              <a:rPr lang="en-US" sz="2100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Não mostre a sua peça</a:t>
            </a:r>
            <a:endParaRPr sz="210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32" name="Google Shape;332;p42"/>
          <p:cNvSpPr/>
          <p:nvPr/>
        </p:nvSpPr>
        <p:spPr>
          <a:xfrm>
            <a:off x="11073113" y="6154752"/>
            <a:ext cx="5880300" cy="6237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algn="ctr" defTabSz="914445"/>
            <a:r>
              <a:rPr lang="en-US" sz="2100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Só fale o que você vê</a:t>
            </a:r>
            <a:endParaRPr sz="210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33" name="Google Shape;333;p42"/>
          <p:cNvSpPr/>
          <p:nvPr/>
        </p:nvSpPr>
        <p:spPr>
          <a:xfrm>
            <a:off x="11073113" y="7077879"/>
            <a:ext cx="5880300" cy="6237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algn="ctr" defTabSz="914445"/>
            <a:r>
              <a:rPr lang="en-US" sz="2100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Desenhem juntos o que imaginam</a:t>
            </a:r>
            <a:endParaRPr sz="210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334" name="Google Shape;334;p42" descr="Artist hands sketching on blank notebook on creative workspace. (Fornecido por Getty Images)"/>
          <p:cNvPicPr preferRelativeResize="0"/>
          <p:nvPr/>
        </p:nvPicPr>
        <p:blipFill rotWithShape="1">
          <a:blip r:embed="rId3">
            <a:alphaModFix/>
          </a:blip>
          <a:srcRect l="4496" r="4496"/>
          <a:stretch/>
        </p:blipFill>
        <p:spPr>
          <a:xfrm>
            <a:off x="1215686" y="1709311"/>
            <a:ext cx="9372170" cy="68687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694D965E-A7B4-B9CA-4ED1-EB06573819D9}"/>
              </a:ext>
            </a:extLst>
          </p:cNvPr>
          <p:cNvGrpSpPr/>
          <p:nvPr/>
        </p:nvGrpSpPr>
        <p:grpSpPr>
          <a:xfrm rot="16200000">
            <a:off x="12782110" y="3085948"/>
            <a:ext cx="10710131" cy="3938855"/>
            <a:chOff x="2460992" y="5981903"/>
            <a:chExt cx="7140087" cy="2625903"/>
          </a:xfrm>
        </p:grpSpPr>
        <p:sp>
          <p:nvSpPr>
            <p:cNvPr id="3" name="Google Shape;25;p3">
              <a:extLst>
                <a:ext uri="{FF2B5EF4-FFF2-40B4-BE49-F238E27FC236}">
                  <a16:creationId xmlns:a16="http://schemas.microsoft.com/office/drawing/2014/main" id="{1E228A5E-1E0D-9221-F12C-51DD845E79B5}"/>
                </a:ext>
              </a:extLst>
            </p:cNvPr>
            <p:cNvSpPr/>
            <p:nvPr/>
          </p:nvSpPr>
          <p:spPr>
            <a:xfrm rot="10800000" flipH="1" flipV="1">
              <a:off x="2460992" y="5981903"/>
              <a:ext cx="6492235" cy="1372380"/>
            </a:xfrm>
            <a:custGeom>
              <a:avLst/>
              <a:gdLst/>
              <a:ahLst/>
              <a:cxnLst/>
              <a:rect l="l" t="t" r="r" b="b"/>
              <a:pathLst>
                <a:path w="163257" h="45839" extrusionOk="0">
                  <a:moveTo>
                    <a:pt x="59533" y="1"/>
                  </a:moveTo>
                  <a:lnTo>
                    <a:pt x="54960" y="138"/>
                  </a:lnTo>
                  <a:lnTo>
                    <a:pt x="50388" y="595"/>
                  </a:lnTo>
                  <a:lnTo>
                    <a:pt x="45861" y="1373"/>
                  </a:lnTo>
                  <a:lnTo>
                    <a:pt x="41403" y="2493"/>
                  </a:lnTo>
                  <a:lnTo>
                    <a:pt x="37037" y="3910"/>
                  </a:lnTo>
                  <a:lnTo>
                    <a:pt x="32784" y="5648"/>
                  </a:lnTo>
                  <a:lnTo>
                    <a:pt x="28669" y="7682"/>
                  </a:lnTo>
                  <a:lnTo>
                    <a:pt x="24714" y="9991"/>
                  </a:lnTo>
                  <a:lnTo>
                    <a:pt x="20942" y="12598"/>
                  </a:lnTo>
                  <a:lnTo>
                    <a:pt x="17376" y="15478"/>
                  </a:lnTo>
                  <a:lnTo>
                    <a:pt x="14061" y="18610"/>
                  </a:lnTo>
                  <a:lnTo>
                    <a:pt x="10997" y="22017"/>
                  </a:lnTo>
                  <a:lnTo>
                    <a:pt x="9557" y="23823"/>
                  </a:lnTo>
                  <a:lnTo>
                    <a:pt x="8528" y="25217"/>
                  </a:lnTo>
                  <a:lnTo>
                    <a:pt x="6722" y="28029"/>
                  </a:lnTo>
                  <a:lnTo>
                    <a:pt x="5190" y="30910"/>
                  </a:lnTo>
                  <a:lnTo>
                    <a:pt x="3910" y="33950"/>
                  </a:lnTo>
                  <a:lnTo>
                    <a:pt x="3338" y="35574"/>
                  </a:lnTo>
                  <a:lnTo>
                    <a:pt x="2904" y="37037"/>
                  </a:lnTo>
                  <a:lnTo>
                    <a:pt x="1487" y="42044"/>
                  </a:lnTo>
                  <a:lnTo>
                    <a:pt x="892" y="44467"/>
                  </a:lnTo>
                  <a:lnTo>
                    <a:pt x="915" y="44718"/>
                  </a:lnTo>
                  <a:lnTo>
                    <a:pt x="801" y="44764"/>
                  </a:lnTo>
                  <a:lnTo>
                    <a:pt x="572" y="45061"/>
                  </a:lnTo>
                  <a:lnTo>
                    <a:pt x="344" y="45496"/>
                  </a:lnTo>
                  <a:lnTo>
                    <a:pt x="92" y="45793"/>
                  </a:lnTo>
                  <a:lnTo>
                    <a:pt x="1" y="45839"/>
                  </a:lnTo>
                  <a:lnTo>
                    <a:pt x="163257" y="45839"/>
                  </a:lnTo>
                  <a:lnTo>
                    <a:pt x="162320" y="45038"/>
                  </a:lnTo>
                  <a:lnTo>
                    <a:pt x="161154" y="44147"/>
                  </a:lnTo>
                  <a:lnTo>
                    <a:pt x="160559" y="43324"/>
                  </a:lnTo>
                  <a:lnTo>
                    <a:pt x="160353" y="42729"/>
                  </a:lnTo>
                  <a:lnTo>
                    <a:pt x="160376" y="42638"/>
                  </a:lnTo>
                  <a:lnTo>
                    <a:pt x="160216" y="42318"/>
                  </a:lnTo>
                  <a:lnTo>
                    <a:pt x="159851" y="41769"/>
                  </a:lnTo>
                  <a:lnTo>
                    <a:pt x="159896" y="41701"/>
                  </a:lnTo>
                  <a:lnTo>
                    <a:pt x="159896" y="20096"/>
                  </a:lnTo>
                  <a:lnTo>
                    <a:pt x="159668" y="20073"/>
                  </a:lnTo>
                  <a:lnTo>
                    <a:pt x="159416" y="20119"/>
                  </a:lnTo>
                  <a:lnTo>
                    <a:pt x="156101" y="20874"/>
                  </a:lnTo>
                  <a:lnTo>
                    <a:pt x="149403" y="22108"/>
                  </a:lnTo>
                  <a:lnTo>
                    <a:pt x="144327" y="22771"/>
                  </a:lnTo>
                  <a:lnTo>
                    <a:pt x="140921" y="23114"/>
                  </a:lnTo>
                  <a:lnTo>
                    <a:pt x="137537" y="23343"/>
                  </a:lnTo>
                  <a:lnTo>
                    <a:pt x="134131" y="23434"/>
                  </a:lnTo>
                  <a:lnTo>
                    <a:pt x="130747" y="23411"/>
                  </a:lnTo>
                  <a:lnTo>
                    <a:pt x="127387" y="23251"/>
                  </a:lnTo>
                  <a:lnTo>
                    <a:pt x="124049" y="22931"/>
                  </a:lnTo>
                  <a:lnTo>
                    <a:pt x="120734" y="22451"/>
                  </a:lnTo>
                  <a:lnTo>
                    <a:pt x="117465" y="21811"/>
                  </a:lnTo>
                  <a:lnTo>
                    <a:pt x="114218" y="20988"/>
                  </a:lnTo>
                  <a:lnTo>
                    <a:pt x="111041" y="19982"/>
                  </a:lnTo>
                  <a:lnTo>
                    <a:pt x="107908" y="18770"/>
                  </a:lnTo>
                  <a:lnTo>
                    <a:pt x="106354" y="18084"/>
                  </a:lnTo>
                  <a:lnTo>
                    <a:pt x="104411" y="17170"/>
                  </a:lnTo>
                  <a:lnTo>
                    <a:pt x="100593" y="15112"/>
                  </a:lnTo>
                  <a:lnTo>
                    <a:pt x="95014" y="11775"/>
                  </a:lnTo>
                  <a:lnTo>
                    <a:pt x="91288" y="9557"/>
                  </a:lnTo>
                  <a:lnTo>
                    <a:pt x="89390" y="8483"/>
                  </a:lnTo>
                  <a:lnTo>
                    <a:pt x="85504" y="6448"/>
                  </a:lnTo>
                  <a:lnTo>
                    <a:pt x="81526" y="4619"/>
                  </a:lnTo>
                  <a:lnTo>
                    <a:pt x="77456" y="3041"/>
                  </a:lnTo>
                  <a:lnTo>
                    <a:pt x="75376" y="2401"/>
                  </a:lnTo>
                  <a:lnTo>
                    <a:pt x="73158" y="1761"/>
                  </a:lnTo>
                  <a:lnTo>
                    <a:pt x="68655" y="824"/>
                  </a:lnTo>
                  <a:lnTo>
                    <a:pt x="64105" y="229"/>
                  </a:lnTo>
                  <a:lnTo>
                    <a:pt x="59533" y="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sz="2100"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4" name="Google Shape;26;p3">
              <a:extLst>
                <a:ext uri="{FF2B5EF4-FFF2-40B4-BE49-F238E27FC236}">
                  <a16:creationId xmlns:a16="http://schemas.microsoft.com/office/drawing/2014/main" id="{6D0B14B7-8A59-34F1-94BA-259576CE731C}"/>
                </a:ext>
              </a:extLst>
            </p:cNvPr>
            <p:cNvSpPr/>
            <p:nvPr/>
          </p:nvSpPr>
          <p:spPr>
            <a:xfrm rot="-10269600">
              <a:off x="3016789" y="6220057"/>
              <a:ext cx="6584290" cy="2387749"/>
            </a:xfrm>
            <a:custGeom>
              <a:avLst/>
              <a:gdLst/>
              <a:ahLst/>
              <a:cxnLst/>
              <a:rect l="l" t="t" r="r" b="b"/>
              <a:pathLst>
                <a:path w="152100" h="108229" fill="none" extrusionOk="0">
                  <a:moveTo>
                    <a:pt x="0" y="81297"/>
                  </a:moveTo>
                  <a:lnTo>
                    <a:pt x="1258" y="80383"/>
                  </a:lnTo>
                  <a:lnTo>
                    <a:pt x="3864" y="78691"/>
                  </a:lnTo>
                  <a:lnTo>
                    <a:pt x="6539" y="77205"/>
                  </a:lnTo>
                  <a:lnTo>
                    <a:pt x="9282" y="75879"/>
                  </a:lnTo>
                  <a:lnTo>
                    <a:pt x="12071" y="74736"/>
                  </a:lnTo>
                  <a:lnTo>
                    <a:pt x="14906" y="73776"/>
                  </a:lnTo>
                  <a:lnTo>
                    <a:pt x="17787" y="72976"/>
                  </a:lnTo>
                  <a:lnTo>
                    <a:pt x="20736" y="72358"/>
                  </a:lnTo>
                  <a:lnTo>
                    <a:pt x="23685" y="71901"/>
                  </a:lnTo>
                  <a:lnTo>
                    <a:pt x="26680" y="71604"/>
                  </a:lnTo>
                  <a:lnTo>
                    <a:pt x="29698" y="71444"/>
                  </a:lnTo>
                  <a:lnTo>
                    <a:pt x="32716" y="71467"/>
                  </a:lnTo>
                  <a:lnTo>
                    <a:pt x="35733" y="71627"/>
                  </a:lnTo>
                  <a:lnTo>
                    <a:pt x="38774" y="71924"/>
                  </a:lnTo>
                  <a:lnTo>
                    <a:pt x="41792" y="72358"/>
                  </a:lnTo>
                  <a:lnTo>
                    <a:pt x="44809" y="72953"/>
                  </a:lnTo>
                  <a:lnTo>
                    <a:pt x="46318" y="73296"/>
                  </a:lnTo>
                  <a:lnTo>
                    <a:pt x="49176" y="74004"/>
                  </a:lnTo>
                  <a:lnTo>
                    <a:pt x="55052" y="75719"/>
                  </a:lnTo>
                  <a:lnTo>
                    <a:pt x="59441" y="77296"/>
                  </a:lnTo>
                  <a:lnTo>
                    <a:pt x="62299" y="78485"/>
                  </a:lnTo>
                  <a:lnTo>
                    <a:pt x="65042" y="79811"/>
                  </a:lnTo>
                  <a:lnTo>
                    <a:pt x="67626" y="81274"/>
                  </a:lnTo>
                  <a:lnTo>
                    <a:pt x="68860" y="82052"/>
                  </a:lnTo>
                  <a:lnTo>
                    <a:pt x="73318" y="85047"/>
                  </a:lnTo>
                  <a:lnTo>
                    <a:pt x="82189" y="91288"/>
                  </a:lnTo>
                  <a:lnTo>
                    <a:pt x="88978" y="95837"/>
                  </a:lnTo>
                  <a:lnTo>
                    <a:pt x="93619" y="98695"/>
                  </a:lnTo>
                  <a:lnTo>
                    <a:pt x="98352" y="101347"/>
                  </a:lnTo>
                  <a:lnTo>
                    <a:pt x="103221" y="103702"/>
                  </a:lnTo>
                  <a:lnTo>
                    <a:pt x="105736" y="104731"/>
                  </a:lnTo>
                  <a:lnTo>
                    <a:pt x="106971" y="105211"/>
                  </a:lnTo>
                  <a:lnTo>
                    <a:pt x="109531" y="106079"/>
                  </a:lnTo>
                  <a:lnTo>
                    <a:pt x="112160" y="106811"/>
                  </a:lnTo>
                  <a:lnTo>
                    <a:pt x="114858" y="107405"/>
                  </a:lnTo>
                  <a:lnTo>
                    <a:pt x="117601" y="107840"/>
                  </a:lnTo>
                  <a:lnTo>
                    <a:pt x="120391" y="108114"/>
                  </a:lnTo>
                  <a:lnTo>
                    <a:pt x="123157" y="108228"/>
                  </a:lnTo>
                  <a:lnTo>
                    <a:pt x="125923" y="108160"/>
                  </a:lnTo>
                  <a:lnTo>
                    <a:pt x="128667" y="107885"/>
                  </a:lnTo>
                  <a:lnTo>
                    <a:pt x="131341" y="107405"/>
                  </a:lnTo>
                  <a:lnTo>
                    <a:pt x="133971" y="106697"/>
                  </a:lnTo>
                  <a:lnTo>
                    <a:pt x="136508" y="105782"/>
                  </a:lnTo>
                  <a:lnTo>
                    <a:pt x="138932" y="104616"/>
                  </a:lnTo>
                  <a:lnTo>
                    <a:pt x="141241" y="103222"/>
                  </a:lnTo>
                  <a:lnTo>
                    <a:pt x="143413" y="101553"/>
                  </a:lnTo>
                  <a:lnTo>
                    <a:pt x="145401" y="99609"/>
                  </a:lnTo>
                  <a:lnTo>
                    <a:pt x="146339" y="98512"/>
                  </a:lnTo>
                  <a:lnTo>
                    <a:pt x="146910" y="97803"/>
                  </a:lnTo>
                  <a:lnTo>
                    <a:pt x="147939" y="96340"/>
                  </a:lnTo>
                  <a:lnTo>
                    <a:pt x="148854" y="94786"/>
                  </a:lnTo>
                  <a:lnTo>
                    <a:pt x="149654" y="93185"/>
                  </a:lnTo>
                  <a:lnTo>
                    <a:pt x="150317" y="91516"/>
                  </a:lnTo>
                  <a:lnTo>
                    <a:pt x="150888" y="89825"/>
                  </a:lnTo>
                  <a:lnTo>
                    <a:pt x="151346" y="88064"/>
                  </a:lnTo>
                  <a:lnTo>
                    <a:pt x="151688" y="86281"/>
                  </a:lnTo>
                  <a:lnTo>
                    <a:pt x="152031" y="83583"/>
                  </a:lnTo>
                  <a:lnTo>
                    <a:pt x="152100" y="79926"/>
                  </a:lnTo>
                  <a:lnTo>
                    <a:pt x="151780" y="76268"/>
                  </a:lnTo>
                  <a:lnTo>
                    <a:pt x="151094" y="72678"/>
                  </a:lnTo>
                  <a:lnTo>
                    <a:pt x="150591" y="70918"/>
                  </a:lnTo>
                  <a:lnTo>
                    <a:pt x="150180" y="69661"/>
                  </a:lnTo>
                  <a:lnTo>
                    <a:pt x="149242" y="67214"/>
                  </a:lnTo>
                  <a:lnTo>
                    <a:pt x="148122" y="64883"/>
                  </a:lnTo>
                  <a:lnTo>
                    <a:pt x="146888" y="62642"/>
                  </a:lnTo>
                  <a:lnTo>
                    <a:pt x="144853" y="59373"/>
                  </a:lnTo>
                  <a:lnTo>
                    <a:pt x="141926" y="55189"/>
                  </a:lnTo>
                  <a:lnTo>
                    <a:pt x="139000" y="51028"/>
                  </a:lnTo>
                  <a:lnTo>
                    <a:pt x="136920" y="47851"/>
                  </a:lnTo>
                  <a:lnTo>
                    <a:pt x="135617" y="45679"/>
                  </a:lnTo>
                  <a:lnTo>
                    <a:pt x="134451" y="43461"/>
                  </a:lnTo>
                  <a:lnTo>
                    <a:pt x="133445" y="41129"/>
                  </a:lnTo>
                  <a:lnTo>
                    <a:pt x="132599" y="38729"/>
                  </a:lnTo>
                  <a:lnTo>
                    <a:pt x="131936" y="36214"/>
                  </a:lnTo>
                  <a:lnTo>
                    <a:pt x="131707" y="34888"/>
                  </a:lnTo>
                  <a:lnTo>
                    <a:pt x="131547" y="33722"/>
                  </a:lnTo>
                  <a:lnTo>
                    <a:pt x="131319" y="31344"/>
                  </a:lnTo>
                  <a:lnTo>
                    <a:pt x="131227" y="28967"/>
                  </a:lnTo>
                  <a:lnTo>
                    <a:pt x="131273" y="26566"/>
                  </a:lnTo>
                  <a:lnTo>
                    <a:pt x="131456" y="24189"/>
                  </a:lnTo>
                  <a:lnTo>
                    <a:pt x="131799" y="21811"/>
                  </a:lnTo>
                  <a:lnTo>
                    <a:pt x="132256" y="19479"/>
                  </a:lnTo>
                  <a:lnTo>
                    <a:pt x="132850" y="17170"/>
                  </a:lnTo>
                  <a:lnTo>
                    <a:pt x="133582" y="14884"/>
                  </a:lnTo>
                  <a:lnTo>
                    <a:pt x="134451" y="12666"/>
                  </a:lnTo>
                  <a:lnTo>
                    <a:pt x="135434" y="10494"/>
                  </a:lnTo>
                  <a:lnTo>
                    <a:pt x="136554" y="8391"/>
                  </a:lnTo>
                  <a:lnTo>
                    <a:pt x="137811" y="6379"/>
                  </a:lnTo>
                  <a:lnTo>
                    <a:pt x="139183" y="4436"/>
                  </a:lnTo>
                  <a:lnTo>
                    <a:pt x="140692" y="2584"/>
                  </a:lnTo>
                  <a:lnTo>
                    <a:pt x="142338" y="824"/>
                  </a:lnTo>
                  <a:lnTo>
                    <a:pt x="143184" y="1"/>
                  </a:lnTo>
                </a:path>
              </a:pathLst>
            </a:custGeom>
            <a:noFill/>
            <a:ln w="3175">
              <a:solidFill>
                <a:srgbClr val="E200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sz="2100">
                <a:latin typeface="Plus Jakarta Sans" pitchFamily="2" charset="77"/>
                <a:cs typeface="Plus Jakarta Sans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4542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3"/>
          <p:cNvSpPr/>
          <p:nvPr/>
        </p:nvSpPr>
        <p:spPr>
          <a:xfrm>
            <a:off x="5880288" y="697775"/>
            <a:ext cx="65274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algn="ctr" defTabSz="914445">
              <a:buClr>
                <a:srgbClr val="FF8A3D"/>
              </a:buClr>
              <a:buSzPts val="9600"/>
            </a:pPr>
            <a:r>
              <a:rPr lang="en-US" sz="7800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Gabarito</a:t>
            </a:r>
            <a:endParaRPr sz="7800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342" name="Google Shape;342;p43" title="ChatGPT Image 21 de ago. de 2026, 13_33_05.png"/>
          <p:cNvPicPr preferRelativeResize="0"/>
          <p:nvPr/>
        </p:nvPicPr>
        <p:blipFill rotWithShape="1">
          <a:blip r:embed="rId3">
            <a:alphaModFix/>
          </a:blip>
          <a:srcRect t="1143" b="1134"/>
          <a:stretch/>
        </p:blipFill>
        <p:spPr>
          <a:xfrm>
            <a:off x="2883075" y="2198801"/>
            <a:ext cx="12521826" cy="71209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F138830A-C87F-3B73-07D8-DA081638BFF6}"/>
              </a:ext>
            </a:extLst>
          </p:cNvPr>
          <p:cNvGrpSpPr/>
          <p:nvPr/>
        </p:nvGrpSpPr>
        <p:grpSpPr>
          <a:xfrm rot="16200000">
            <a:off x="12932935" y="2962508"/>
            <a:ext cx="10710131" cy="3938855"/>
            <a:chOff x="2460992" y="5981903"/>
            <a:chExt cx="7140087" cy="2625903"/>
          </a:xfrm>
        </p:grpSpPr>
        <p:sp>
          <p:nvSpPr>
            <p:cNvPr id="3" name="Google Shape;25;p3">
              <a:extLst>
                <a:ext uri="{FF2B5EF4-FFF2-40B4-BE49-F238E27FC236}">
                  <a16:creationId xmlns:a16="http://schemas.microsoft.com/office/drawing/2014/main" id="{C60C0389-D09E-1868-B446-6405577F2060}"/>
                </a:ext>
              </a:extLst>
            </p:cNvPr>
            <p:cNvSpPr/>
            <p:nvPr/>
          </p:nvSpPr>
          <p:spPr>
            <a:xfrm rot="10800000" flipH="1" flipV="1">
              <a:off x="2460992" y="5981903"/>
              <a:ext cx="6492235" cy="1372380"/>
            </a:xfrm>
            <a:custGeom>
              <a:avLst/>
              <a:gdLst/>
              <a:ahLst/>
              <a:cxnLst/>
              <a:rect l="l" t="t" r="r" b="b"/>
              <a:pathLst>
                <a:path w="163257" h="45839" extrusionOk="0">
                  <a:moveTo>
                    <a:pt x="59533" y="1"/>
                  </a:moveTo>
                  <a:lnTo>
                    <a:pt x="54960" y="138"/>
                  </a:lnTo>
                  <a:lnTo>
                    <a:pt x="50388" y="595"/>
                  </a:lnTo>
                  <a:lnTo>
                    <a:pt x="45861" y="1373"/>
                  </a:lnTo>
                  <a:lnTo>
                    <a:pt x="41403" y="2493"/>
                  </a:lnTo>
                  <a:lnTo>
                    <a:pt x="37037" y="3910"/>
                  </a:lnTo>
                  <a:lnTo>
                    <a:pt x="32784" y="5648"/>
                  </a:lnTo>
                  <a:lnTo>
                    <a:pt x="28669" y="7682"/>
                  </a:lnTo>
                  <a:lnTo>
                    <a:pt x="24714" y="9991"/>
                  </a:lnTo>
                  <a:lnTo>
                    <a:pt x="20942" y="12598"/>
                  </a:lnTo>
                  <a:lnTo>
                    <a:pt x="17376" y="15478"/>
                  </a:lnTo>
                  <a:lnTo>
                    <a:pt x="14061" y="18610"/>
                  </a:lnTo>
                  <a:lnTo>
                    <a:pt x="10997" y="22017"/>
                  </a:lnTo>
                  <a:lnTo>
                    <a:pt x="9557" y="23823"/>
                  </a:lnTo>
                  <a:lnTo>
                    <a:pt x="8528" y="25217"/>
                  </a:lnTo>
                  <a:lnTo>
                    <a:pt x="6722" y="28029"/>
                  </a:lnTo>
                  <a:lnTo>
                    <a:pt x="5190" y="30910"/>
                  </a:lnTo>
                  <a:lnTo>
                    <a:pt x="3910" y="33950"/>
                  </a:lnTo>
                  <a:lnTo>
                    <a:pt x="3338" y="35574"/>
                  </a:lnTo>
                  <a:lnTo>
                    <a:pt x="2904" y="37037"/>
                  </a:lnTo>
                  <a:lnTo>
                    <a:pt x="1487" y="42044"/>
                  </a:lnTo>
                  <a:lnTo>
                    <a:pt x="892" y="44467"/>
                  </a:lnTo>
                  <a:lnTo>
                    <a:pt x="915" y="44718"/>
                  </a:lnTo>
                  <a:lnTo>
                    <a:pt x="801" y="44764"/>
                  </a:lnTo>
                  <a:lnTo>
                    <a:pt x="572" y="45061"/>
                  </a:lnTo>
                  <a:lnTo>
                    <a:pt x="344" y="45496"/>
                  </a:lnTo>
                  <a:lnTo>
                    <a:pt x="92" y="45793"/>
                  </a:lnTo>
                  <a:lnTo>
                    <a:pt x="1" y="45839"/>
                  </a:lnTo>
                  <a:lnTo>
                    <a:pt x="163257" y="45839"/>
                  </a:lnTo>
                  <a:lnTo>
                    <a:pt x="162320" y="45038"/>
                  </a:lnTo>
                  <a:lnTo>
                    <a:pt x="161154" y="44147"/>
                  </a:lnTo>
                  <a:lnTo>
                    <a:pt x="160559" y="43324"/>
                  </a:lnTo>
                  <a:lnTo>
                    <a:pt x="160353" y="42729"/>
                  </a:lnTo>
                  <a:lnTo>
                    <a:pt x="160376" y="42638"/>
                  </a:lnTo>
                  <a:lnTo>
                    <a:pt x="160216" y="42318"/>
                  </a:lnTo>
                  <a:lnTo>
                    <a:pt x="159851" y="41769"/>
                  </a:lnTo>
                  <a:lnTo>
                    <a:pt x="159896" y="41701"/>
                  </a:lnTo>
                  <a:lnTo>
                    <a:pt x="159896" y="20096"/>
                  </a:lnTo>
                  <a:lnTo>
                    <a:pt x="159668" y="20073"/>
                  </a:lnTo>
                  <a:lnTo>
                    <a:pt x="159416" y="20119"/>
                  </a:lnTo>
                  <a:lnTo>
                    <a:pt x="156101" y="20874"/>
                  </a:lnTo>
                  <a:lnTo>
                    <a:pt x="149403" y="22108"/>
                  </a:lnTo>
                  <a:lnTo>
                    <a:pt x="144327" y="22771"/>
                  </a:lnTo>
                  <a:lnTo>
                    <a:pt x="140921" y="23114"/>
                  </a:lnTo>
                  <a:lnTo>
                    <a:pt x="137537" y="23343"/>
                  </a:lnTo>
                  <a:lnTo>
                    <a:pt x="134131" y="23434"/>
                  </a:lnTo>
                  <a:lnTo>
                    <a:pt x="130747" y="23411"/>
                  </a:lnTo>
                  <a:lnTo>
                    <a:pt x="127387" y="23251"/>
                  </a:lnTo>
                  <a:lnTo>
                    <a:pt x="124049" y="22931"/>
                  </a:lnTo>
                  <a:lnTo>
                    <a:pt x="120734" y="22451"/>
                  </a:lnTo>
                  <a:lnTo>
                    <a:pt x="117465" y="21811"/>
                  </a:lnTo>
                  <a:lnTo>
                    <a:pt x="114218" y="20988"/>
                  </a:lnTo>
                  <a:lnTo>
                    <a:pt x="111041" y="19982"/>
                  </a:lnTo>
                  <a:lnTo>
                    <a:pt x="107908" y="18770"/>
                  </a:lnTo>
                  <a:lnTo>
                    <a:pt x="106354" y="18084"/>
                  </a:lnTo>
                  <a:lnTo>
                    <a:pt x="104411" y="17170"/>
                  </a:lnTo>
                  <a:lnTo>
                    <a:pt x="100593" y="15112"/>
                  </a:lnTo>
                  <a:lnTo>
                    <a:pt x="95014" y="11775"/>
                  </a:lnTo>
                  <a:lnTo>
                    <a:pt x="91288" y="9557"/>
                  </a:lnTo>
                  <a:lnTo>
                    <a:pt x="89390" y="8483"/>
                  </a:lnTo>
                  <a:lnTo>
                    <a:pt x="85504" y="6448"/>
                  </a:lnTo>
                  <a:lnTo>
                    <a:pt x="81526" y="4619"/>
                  </a:lnTo>
                  <a:lnTo>
                    <a:pt x="77456" y="3041"/>
                  </a:lnTo>
                  <a:lnTo>
                    <a:pt x="75376" y="2401"/>
                  </a:lnTo>
                  <a:lnTo>
                    <a:pt x="73158" y="1761"/>
                  </a:lnTo>
                  <a:lnTo>
                    <a:pt x="68655" y="824"/>
                  </a:lnTo>
                  <a:lnTo>
                    <a:pt x="64105" y="229"/>
                  </a:lnTo>
                  <a:lnTo>
                    <a:pt x="59533" y="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sz="2100"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4" name="Google Shape;26;p3">
              <a:extLst>
                <a:ext uri="{FF2B5EF4-FFF2-40B4-BE49-F238E27FC236}">
                  <a16:creationId xmlns:a16="http://schemas.microsoft.com/office/drawing/2014/main" id="{277798DE-FB89-CD3A-CF4B-91A51B6F7F94}"/>
                </a:ext>
              </a:extLst>
            </p:cNvPr>
            <p:cNvSpPr/>
            <p:nvPr/>
          </p:nvSpPr>
          <p:spPr>
            <a:xfrm rot="-10269600">
              <a:off x="3016789" y="6220057"/>
              <a:ext cx="6584290" cy="2387749"/>
            </a:xfrm>
            <a:custGeom>
              <a:avLst/>
              <a:gdLst/>
              <a:ahLst/>
              <a:cxnLst/>
              <a:rect l="l" t="t" r="r" b="b"/>
              <a:pathLst>
                <a:path w="152100" h="108229" fill="none" extrusionOk="0">
                  <a:moveTo>
                    <a:pt x="0" y="81297"/>
                  </a:moveTo>
                  <a:lnTo>
                    <a:pt x="1258" y="80383"/>
                  </a:lnTo>
                  <a:lnTo>
                    <a:pt x="3864" y="78691"/>
                  </a:lnTo>
                  <a:lnTo>
                    <a:pt x="6539" y="77205"/>
                  </a:lnTo>
                  <a:lnTo>
                    <a:pt x="9282" y="75879"/>
                  </a:lnTo>
                  <a:lnTo>
                    <a:pt x="12071" y="74736"/>
                  </a:lnTo>
                  <a:lnTo>
                    <a:pt x="14906" y="73776"/>
                  </a:lnTo>
                  <a:lnTo>
                    <a:pt x="17787" y="72976"/>
                  </a:lnTo>
                  <a:lnTo>
                    <a:pt x="20736" y="72358"/>
                  </a:lnTo>
                  <a:lnTo>
                    <a:pt x="23685" y="71901"/>
                  </a:lnTo>
                  <a:lnTo>
                    <a:pt x="26680" y="71604"/>
                  </a:lnTo>
                  <a:lnTo>
                    <a:pt x="29698" y="71444"/>
                  </a:lnTo>
                  <a:lnTo>
                    <a:pt x="32716" y="71467"/>
                  </a:lnTo>
                  <a:lnTo>
                    <a:pt x="35733" y="71627"/>
                  </a:lnTo>
                  <a:lnTo>
                    <a:pt x="38774" y="71924"/>
                  </a:lnTo>
                  <a:lnTo>
                    <a:pt x="41792" y="72358"/>
                  </a:lnTo>
                  <a:lnTo>
                    <a:pt x="44809" y="72953"/>
                  </a:lnTo>
                  <a:lnTo>
                    <a:pt x="46318" y="73296"/>
                  </a:lnTo>
                  <a:lnTo>
                    <a:pt x="49176" y="74004"/>
                  </a:lnTo>
                  <a:lnTo>
                    <a:pt x="55052" y="75719"/>
                  </a:lnTo>
                  <a:lnTo>
                    <a:pt x="59441" y="77296"/>
                  </a:lnTo>
                  <a:lnTo>
                    <a:pt x="62299" y="78485"/>
                  </a:lnTo>
                  <a:lnTo>
                    <a:pt x="65042" y="79811"/>
                  </a:lnTo>
                  <a:lnTo>
                    <a:pt x="67626" y="81274"/>
                  </a:lnTo>
                  <a:lnTo>
                    <a:pt x="68860" y="82052"/>
                  </a:lnTo>
                  <a:lnTo>
                    <a:pt x="73318" y="85047"/>
                  </a:lnTo>
                  <a:lnTo>
                    <a:pt x="82189" y="91288"/>
                  </a:lnTo>
                  <a:lnTo>
                    <a:pt x="88978" y="95837"/>
                  </a:lnTo>
                  <a:lnTo>
                    <a:pt x="93619" y="98695"/>
                  </a:lnTo>
                  <a:lnTo>
                    <a:pt x="98352" y="101347"/>
                  </a:lnTo>
                  <a:lnTo>
                    <a:pt x="103221" y="103702"/>
                  </a:lnTo>
                  <a:lnTo>
                    <a:pt x="105736" y="104731"/>
                  </a:lnTo>
                  <a:lnTo>
                    <a:pt x="106971" y="105211"/>
                  </a:lnTo>
                  <a:lnTo>
                    <a:pt x="109531" y="106079"/>
                  </a:lnTo>
                  <a:lnTo>
                    <a:pt x="112160" y="106811"/>
                  </a:lnTo>
                  <a:lnTo>
                    <a:pt x="114858" y="107405"/>
                  </a:lnTo>
                  <a:lnTo>
                    <a:pt x="117601" y="107840"/>
                  </a:lnTo>
                  <a:lnTo>
                    <a:pt x="120391" y="108114"/>
                  </a:lnTo>
                  <a:lnTo>
                    <a:pt x="123157" y="108228"/>
                  </a:lnTo>
                  <a:lnTo>
                    <a:pt x="125923" y="108160"/>
                  </a:lnTo>
                  <a:lnTo>
                    <a:pt x="128667" y="107885"/>
                  </a:lnTo>
                  <a:lnTo>
                    <a:pt x="131341" y="107405"/>
                  </a:lnTo>
                  <a:lnTo>
                    <a:pt x="133971" y="106697"/>
                  </a:lnTo>
                  <a:lnTo>
                    <a:pt x="136508" y="105782"/>
                  </a:lnTo>
                  <a:lnTo>
                    <a:pt x="138932" y="104616"/>
                  </a:lnTo>
                  <a:lnTo>
                    <a:pt x="141241" y="103222"/>
                  </a:lnTo>
                  <a:lnTo>
                    <a:pt x="143413" y="101553"/>
                  </a:lnTo>
                  <a:lnTo>
                    <a:pt x="145401" y="99609"/>
                  </a:lnTo>
                  <a:lnTo>
                    <a:pt x="146339" y="98512"/>
                  </a:lnTo>
                  <a:lnTo>
                    <a:pt x="146910" y="97803"/>
                  </a:lnTo>
                  <a:lnTo>
                    <a:pt x="147939" y="96340"/>
                  </a:lnTo>
                  <a:lnTo>
                    <a:pt x="148854" y="94786"/>
                  </a:lnTo>
                  <a:lnTo>
                    <a:pt x="149654" y="93185"/>
                  </a:lnTo>
                  <a:lnTo>
                    <a:pt x="150317" y="91516"/>
                  </a:lnTo>
                  <a:lnTo>
                    <a:pt x="150888" y="89825"/>
                  </a:lnTo>
                  <a:lnTo>
                    <a:pt x="151346" y="88064"/>
                  </a:lnTo>
                  <a:lnTo>
                    <a:pt x="151688" y="86281"/>
                  </a:lnTo>
                  <a:lnTo>
                    <a:pt x="152031" y="83583"/>
                  </a:lnTo>
                  <a:lnTo>
                    <a:pt x="152100" y="79926"/>
                  </a:lnTo>
                  <a:lnTo>
                    <a:pt x="151780" y="76268"/>
                  </a:lnTo>
                  <a:lnTo>
                    <a:pt x="151094" y="72678"/>
                  </a:lnTo>
                  <a:lnTo>
                    <a:pt x="150591" y="70918"/>
                  </a:lnTo>
                  <a:lnTo>
                    <a:pt x="150180" y="69661"/>
                  </a:lnTo>
                  <a:lnTo>
                    <a:pt x="149242" y="67214"/>
                  </a:lnTo>
                  <a:lnTo>
                    <a:pt x="148122" y="64883"/>
                  </a:lnTo>
                  <a:lnTo>
                    <a:pt x="146888" y="62642"/>
                  </a:lnTo>
                  <a:lnTo>
                    <a:pt x="144853" y="59373"/>
                  </a:lnTo>
                  <a:lnTo>
                    <a:pt x="141926" y="55189"/>
                  </a:lnTo>
                  <a:lnTo>
                    <a:pt x="139000" y="51028"/>
                  </a:lnTo>
                  <a:lnTo>
                    <a:pt x="136920" y="47851"/>
                  </a:lnTo>
                  <a:lnTo>
                    <a:pt x="135617" y="45679"/>
                  </a:lnTo>
                  <a:lnTo>
                    <a:pt x="134451" y="43461"/>
                  </a:lnTo>
                  <a:lnTo>
                    <a:pt x="133445" y="41129"/>
                  </a:lnTo>
                  <a:lnTo>
                    <a:pt x="132599" y="38729"/>
                  </a:lnTo>
                  <a:lnTo>
                    <a:pt x="131936" y="36214"/>
                  </a:lnTo>
                  <a:lnTo>
                    <a:pt x="131707" y="34888"/>
                  </a:lnTo>
                  <a:lnTo>
                    <a:pt x="131547" y="33722"/>
                  </a:lnTo>
                  <a:lnTo>
                    <a:pt x="131319" y="31344"/>
                  </a:lnTo>
                  <a:lnTo>
                    <a:pt x="131227" y="28967"/>
                  </a:lnTo>
                  <a:lnTo>
                    <a:pt x="131273" y="26566"/>
                  </a:lnTo>
                  <a:lnTo>
                    <a:pt x="131456" y="24189"/>
                  </a:lnTo>
                  <a:lnTo>
                    <a:pt x="131799" y="21811"/>
                  </a:lnTo>
                  <a:lnTo>
                    <a:pt x="132256" y="19479"/>
                  </a:lnTo>
                  <a:lnTo>
                    <a:pt x="132850" y="17170"/>
                  </a:lnTo>
                  <a:lnTo>
                    <a:pt x="133582" y="14884"/>
                  </a:lnTo>
                  <a:lnTo>
                    <a:pt x="134451" y="12666"/>
                  </a:lnTo>
                  <a:lnTo>
                    <a:pt x="135434" y="10494"/>
                  </a:lnTo>
                  <a:lnTo>
                    <a:pt x="136554" y="8391"/>
                  </a:lnTo>
                  <a:lnTo>
                    <a:pt x="137811" y="6379"/>
                  </a:lnTo>
                  <a:lnTo>
                    <a:pt x="139183" y="4436"/>
                  </a:lnTo>
                  <a:lnTo>
                    <a:pt x="140692" y="2584"/>
                  </a:lnTo>
                  <a:lnTo>
                    <a:pt x="142338" y="824"/>
                  </a:lnTo>
                  <a:lnTo>
                    <a:pt x="143184" y="1"/>
                  </a:lnTo>
                </a:path>
              </a:pathLst>
            </a:custGeom>
            <a:noFill/>
            <a:ln w="3175">
              <a:solidFill>
                <a:srgbClr val="E200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sz="2100">
                <a:latin typeface="Plus Jakarta Sans" pitchFamily="2" charset="77"/>
                <a:cs typeface="Plus Jakarta Sans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9202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4"/>
          <p:cNvSpPr/>
          <p:nvPr/>
        </p:nvSpPr>
        <p:spPr>
          <a:xfrm>
            <a:off x="1661276" y="1831338"/>
            <a:ext cx="7172100" cy="44568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endParaRPr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350" name="Google Shape;350;p44"/>
          <p:cNvPicPr preferRelativeResize="0"/>
          <p:nvPr/>
        </p:nvPicPr>
        <p:blipFill rotWithShape="1">
          <a:blip r:embed="rId3">
            <a:alphaModFix/>
          </a:blip>
          <a:srcRect l="25920" t="14393" r="26116" b="10447"/>
          <a:stretch/>
        </p:blipFill>
        <p:spPr>
          <a:xfrm>
            <a:off x="2012551" y="1495976"/>
            <a:ext cx="6469550" cy="5702576"/>
          </a:xfrm>
          <a:prstGeom prst="rect">
            <a:avLst/>
          </a:prstGeom>
          <a:noFill/>
          <a:ln>
            <a:noFill/>
          </a:ln>
          <a:effectLst>
            <a:outerShdw blurRad="942975" dist="457200" dir="6600000" algn="bl" rotWithShape="0">
              <a:srgbClr val="000000">
                <a:alpha val="30000"/>
              </a:srgbClr>
            </a:outerShdw>
          </a:effectLst>
        </p:spPr>
      </p:pic>
      <p:sp>
        <p:nvSpPr>
          <p:cNvPr id="351" name="Google Shape;351;p44"/>
          <p:cNvSpPr/>
          <p:nvPr/>
        </p:nvSpPr>
        <p:spPr>
          <a:xfrm>
            <a:off x="1597376" y="6288125"/>
            <a:ext cx="7299900" cy="25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lnSpc>
                <a:spcPct val="114285"/>
              </a:lnSpc>
              <a:buClr>
                <a:srgbClr val="1B2A38"/>
              </a:buClr>
              <a:buSzPts val="4200"/>
            </a:pPr>
            <a:r>
              <a:rPr lang="en-US" sz="4700" b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Vamos conversar sobre o que aconteceu</a:t>
            </a:r>
            <a:endParaRPr sz="470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52" name="Google Shape;352;p44"/>
          <p:cNvSpPr/>
          <p:nvPr/>
        </p:nvSpPr>
        <p:spPr>
          <a:xfrm>
            <a:off x="9154400" y="1831350"/>
            <a:ext cx="7986900" cy="19542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914445" defTabSz="914445"/>
            <a:r>
              <a:rPr lang="en-US" sz="2501">
                <a:solidFill>
                  <a:srgbClr val="96001B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Foi fácil ou difícil montar o </a:t>
            </a:r>
            <a:br>
              <a:rPr lang="en-US" sz="2501">
                <a:solidFill>
                  <a:srgbClr val="96001B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2501">
                <a:solidFill>
                  <a:srgbClr val="96001B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quadro só com a parte de cada um?</a:t>
            </a:r>
            <a:endParaRPr sz="1500">
              <a:solidFill>
                <a:srgbClr val="96001B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353" name="Google Shape;353;p44"/>
          <p:cNvSpPr/>
          <p:nvPr/>
        </p:nvSpPr>
        <p:spPr>
          <a:xfrm>
            <a:off x="9154400" y="4197137"/>
            <a:ext cx="7986900" cy="19542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914445" defTabSz="914445"/>
            <a:r>
              <a:rPr lang="en-US" sz="2501">
                <a:solidFill>
                  <a:srgbClr val="96001B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O que ajudou o grupo a </a:t>
            </a:r>
            <a:br>
              <a:rPr lang="en-US" sz="2501">
                <a:solidFill>
                  <a:srgbClr val="96001B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2501">
                <a:solidFill>
                  <a:srgbClr val="96001B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chegar mais perto do desenho real?</a:t>
            </a:r>
            <a:endParaRPr sz="2501">
              <a:solidFill>
                <a:srgbClr val="96001B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354" name="Google Shape;354;p44"/>
          <p:cNvSpPr/>
          <p:nvPr/>
        </p:nvSpPr>
        <p:spPr>
          <a:xfrm>
            <a:off x="9154400" y="6562922"/>
            <a:ext cx="7986900" cy="19542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914445" defTabSz="914445"/>
            <a:r>
              <a:rPr lang="en-US" sz="2501">
                <a:solidFill>
                  <a:srgbClr val="96001B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Isso lembra como as áreas da empresa às vezes não conversam entre si?</a:t>
            </a:r>
            <a:endParaRPr sz="1500">
              <a:solidFill>
                <a:srgbClr val="96001B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355" name="Google Shape;355;p44"/>
          <p:cNvSpPr/>
          <p:nvPr/>
        </p:nvSpPr>
        <p:spPr>
          <a:xfrm>
            <a:off x="9339275" y="2040275"/>
            <a:ext cx="742200" cy="15189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4001" b="1">
                <a:solidFill>
                  <a:srgbClr val="F6A1AC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</a:t>
            </a:r>
            <a:endParaRPr sz="4001" b="1">
              <a:solidFill>
                <a:srgbClr val="F6A1AC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56" name="Google Shape;356;p44"/>
          <p:cNvSpPr/>
          <p:nvPr/>
        </p:nvSpPr>
        <p:spPr>
          <a:xfrm>
            <a:off x="9339275" y="4414788"/>
            <a:ext cx="742200" cy="15189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4001" b="1">
                <a:solidFill>
                  <a:srgbClr val="F6A1AC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4001" b="1">
              <a:solidFill>
                <a:srgbClr val="F6A1AC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57" name="Google Shape;357;p44"/>
          <p:cNvSpPr/>
          <p:nvPr/>
        </p:nvSpPr>
        <p:spPr>
          <a:xfrm>
            <a:off x="9339275" y="6789263"/>
            <a:ext cx="742200" cy="15189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4001" b="1">
                <a:solidFill>
                  <a:srgbClr val="F6A1AC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3</a:t>
            </a:r>
            <a:endParaRPr sz="4001" b="1">
              <a:solidFill>
                <a:srgbClr val="F6A1AC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68463154-3FE4-FFA0-D29A-61A67D5E877E}"/>
              </a:ext>
            </a:extLst>
          </p:cNvPr>
          <p:cNvGrpSpPr/>
          <p:nvPr/>
        </p:nvGrpSpPr>
        <p:grpSpPr>
          <a:xfrm rot="18036183" flipH="1" flipV="1">
            <a:off x="-181912" y="-3419"/>
            <a:ext cx="3973754" cy="2679246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3" name="Forma Livre: Forma 7">
              <a:extLst>
                <a:ext uri="{FF2B5EF4-FFF2-40B4-BE49-F238E27FC236}">
                  <a16:creationId xmlns:a16="http://schemas.microsoft.com/office/drawing/2014/main" id="{83540666-7A30-E71B-27E2-DE8304EF89B8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4" name="Forma Livre: Forma 8">
              <a:extLst>
                <a:ext uri="{FF2B5EF4-FFF2-40B4-BE49-F238E27FC236}">
                  <a16:creationId xmlns:a16="http://schemas.microsoft.com/office/drawing/2014/main" id="{87444FD0-33F6-B6C1-A73D-7A16C62FB26C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5" name="Forma Livre: Forma 9">
              <a:extLst>
                <a:ext uri="{FF2B5EF4-FFF2-40B4-BE49-F238E27FC236}">
                  <a16:creationId xmlns:a16="http://schemas.microsoft.com/office/drawing/2014/main" id="{558C88E1-2093-9116-81F4-72C820A01E6B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6" name="Forma Livre: Forma 10">
              <a:extLst>
                <a:ext uri="{FF2B5EF4-FFF2-40B4-BE49-F238E27FC236}">
                  <a16:creationId xmlns:a16="http://schemas.microsoft.com/office/drawing/2014/main" id="{6652213B-7787-0A61-854A-FB6AD5F32383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7" name="Forma Livre: Forma 15">
              <a:extLst>
                <a:ext uri="{FF2B5EF4-FFF2-40B4-BE49-F238E27FC236}">
                  <a16:creationId xmlns:a16="http://schemas.microsoft.com/office/drawing/2014/main" id="{D6A496EA-B6F0-B7B0-25C7-0E8462DA6ED7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8" name="Forma Livre: Forma 16">
              <a:extLst>
                <a:ext uri="{FF2B5EF4-FFF2-40B4-BE49-F238E27FC236}">
                  <a16:creationId xmlns:a16="http://schemas.microsoft.com/office/drawing/2014/main" id="{FC90F9A3-00E7-E06E-A3E1-A00DBB8B141E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9" name="Forma Livre: Forma 17">
              <a:extLst>
                <a:ext uri="{FF2B5EF4-FFF2-40B4-BE49-F238E27FC236}">
                  <a16:creationId xmlns:a16="http://schemas.microsoft.com/office/drawing/2014/main" id="{1C5949AE-D14D-5028-1C12-12A4C43D2E0D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0" name="Forma Livre: Forma 18">
              <a:extLst>
                <a:ext uri="{FF2B5EF4-FFF2-40B4-BE49-F238E27FC236}">
                  <a16:creationId xmlns:a16="http://schemas.microsoft.com/office/drawing/2014/main" id="{09612770-A3F0-C40A-C454-478133930B64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1" name="Forma Livre: Forma 19">
              <a:extLst>
                <a:ext uri="{FF2B5EF4-FFF2-40B4-BE49-F238E27FC236}">
                  <a16:creationId xmlns:a16="http://schemas.microsoft.com/office/drawing/2014/main" id="{494A1DC6-1CF4-10E6-EF47-21ADA6F4FC92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2" name="Forma Livre: Forma 20">
              <a:extLst>
                <a:ext uri="{FF2B5EF4-FFF2-40B4-BE49-F238E27FC236}">
                  <a16:creationId xmlns:a16="http://schemas.microsoft.com/office/drawing/2014/main" id="{24A7AC85-28F1-9FE5-A906-0CECE5C93BF0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3" name="Forma Livre: Forma 21">
              <a:extLst>
                <a:ext uri="{FF2B5EF4-FFF2-40B4-BE49-F238E27FC236}">
                  <a16:creationId xmlns:a16="http://schemas.microsoft.com/office/drawing/2014/main" id="{13697C49-030E-60EF-98C6-A6E550A590AB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</p:grpSp>
    </p:spTree>
    <p:extLst>
      <p:ext uri="{BB962C8B-B14F-4D97-AF65-F5344CB8AC3E}">
        <p14:creationId xmlns:p14="http://schemas.microsoft.com/office/powerpoint/2010/main" val="43109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5"/>
          <p:cNvSpPr/>
          <p:nvPr/>
        </p:nvSpPr>
        <p:spPr>
          <a:xfrm>
            <a:off x="1234440" y="998660"/>
            <a:ext cx="137160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FF8A3D"/>
              </a:buClr>
              <a:buSzPts val="1950"/>
            </a:pPr>
            <a:r>
              <a:rPr lang="en-US" sz="1650" dirty="0"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4 JEITOS DE TREINAR O OLHAR PARA O TODO</a:t>
            </a:r>
            <a:endParaRPr sz="1650" dirty="0"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365" name="Google Shape;365;p45"/>
          <p:cNvSpPr/>
          <p:nvPr/>
        </p:nvSpPr>
        <p:spPr>
          <a:xfrm>
            <a:off x="1165860" y="1371600"/>
            <a:ext cx="109728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lnSpc>
                <a:spcPct val="112500"/>
              </a:lnSpc>
              <a:buClr>
                <a:srgbClr val="FFFFFF"/>
              </a:buClr>
              <a:buSzPts val="4800"/>
            </a:pPr>
            <a:r>
              <a:rPr lang="en-US" sz="5700" b="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As 4 </a:t>
            </a:r>
            <a:r>
              <a:rPr lang="en-US" sz="5700" b="1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dimensões</a:t>
            </a:r>
            <a:r>
              <a:rPr lang="en-US" sz="5700" b="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br>
              <a:rPr lang="en-US" sz="5700" b="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5700" b="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da</a:t>
            </a:r>
            <a:r>
              <a:rPr lang="en-US" sz="5700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5700" b="1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visão</a:t>
            </a:r>
            <a:r>
              <a:rPr lang="en-US" sz="5700" b="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5700" b="1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sistêmica</a:t>
            </a:r>
            <a:endParaRPr sz="5700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66" name="Google Shape;366;p45"/>
          <p:cNvSpPr/>
          <p:nvPr/>
        </p:nvSpPr>
        <p:spPr>
          <a:xfrm>
            <a:off x="1234451" y="3613325"/>
            <a:ext cx="3907200" cy="6102000"/>
          </a:xfrm>
          <a:prstGeom prst="roundRect">
            <a:avLst>
              <a:gd name="adj" fmla="val 10325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endParaRPr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67" name="Google Shape;367;p45"/>
          <p:cNvSpPr/>
          <p:nvPr/>
        </p:nvSpPr>
        <p:spPr>
          <a:xfrm>
            <a:off x="5319488" y="3613325"/>
            <a:ext cx="3907200" cy="6102000"/>
          </a:xfrm>
          <a:prstGeom prst="roundRect">
            <a:avLst>
              <a:gd name="adj" fmla="val 10325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endParaRPr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68" name="Google Shape;368;p45"/>
          <p:cNvSpPr/>
          <p:nvPr/>
        </p:nvSpPr>
        <p:spPr>
          <a:xfrm>
            <a:off x="9404525" y="3613325"/>
            <a:ext cx="3907200" cy="6102000"/>
          </a:xfrm>
          <a:prstGeom prst="roundRect">
            <a:avLst>
              <a:gd name="adj" fmla="val 10325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endParaRPr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69" name="Google Shape;369;p45"/>
          <p:cNvSpPr/>
          <p:nvPr/>
        </p:nvSpPr>
        <p:spPr>
          <a:xfrm>
            <a:off x="13489544" y="3613325"/>
            <a:ext cx="3907200" cy="6102000"/>
          </a:xfrm>
          <a:prstGeom prst="roundRect">
            <a:avLst>
              <a:gd name="adj" fmla="val 10325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endParaRPr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0" name="Google Shape;370;p45"/>
          <p:cNvSpPr/>
          <p:nvPr/>
        </p:nvSpPr>
        <p:spPr>
          <a:xfrm>
            <a:off x="1555001" y="5105255"/>
            <a:ext cx="969600" cy="9696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3200" b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</a:t>
            </a:r>
            <a:endParaRPr sz="3200" b="1">
              <a:solidFill>
                <a:schemeClr val="bg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1" name="Google Shape;371;p45"/>
          <p:cNvSpPr/>
          <p:nvPr/>
        </p:nvSpPr>
        <p:spPr>
          <a:xfrm>
            <a:off x="5625425" y="5105255"/>
            <a:ext cx="969600" cy="9696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3200" b="1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3200" b="1" dirty="0">
              <a:solidFill>
                <a:schemeClr val="bg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2" name="Google Shape;372;p45"/>
          <p:cNvSpPr/>
          <p:nvPr/>
        </p:nvSpPr>
        <p:spPr>
          <a:xfrm>
            <a:off x="9695850" y="5105255"/>
            <a:ext cx="969600" cy="9696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3200" b="1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3</a:t>
            </a:r>
            <a:endParaRPr sz="3200" b="1" dirty="0">
              <a:solidFill>
                <a:schemeClr val="bg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3" name="Google Shape;373;p45"/>
          <p:cNvSpPr/>
          <p:nvPr/>
        </p:nvSpPr>
        <p:spPr>
          <a:xfrm>
            <a:off x="13766276" y="5105255"/>
            <a:ext cx="969600" cy="9696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3200" b="1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4</a:t>
            </a:r>
            <a:endParaRPr sz="3200" b="1" dirty="0">
              <a:solidFill>
                <a:schemeClr val="bg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4" name="Google Shape;374;p45"/>
          <p:cNvSpPr/>
          <p:nvPr/>
        </p:nvSpPr>
        <p:spPr>
          <a:xfrm>
            <a:off x="1555001" y="6074855"/>
            <a:ext cx="3586800" cy="6255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1B2A38"/>
              </a:buClr>
              <a:buSzPts val="4500"/>
            </a:pPr>
            <a:r>
              <a:rPr lang="en-US" sz="3000" b="1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Conexão</a:t>
            </a:r>
            <a:endParaRPr sz="3000" b="1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5" name="Google Shape;375;p45"/>
          <p:cNvSpPr/>
          <p:nvPr/>
        </p:nvSpPr>
        <p:spPr>
          <a:xfrm>
            <a:off x="5639900" y="6074855"/>
            <a:ext cx="3586800" cy="6255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1B2A38"/>
              </a:buClr>
              <a:buSzPts val="4500"/>
            </a:pPr>
            <a:r>
              <a:rPr lang="en-US" sz="3000" b="1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Profundidade</a:t>
            </a:r>
            <a:endParaRPr sz="3000" b="1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6" name="Google Shape;376;p45"/>
          <p:cNvSpPr/>
          <p:nvPr/>
        </p:nvSpPr>
        <p:spPr>
          <a:xfrm>
            <a:off x="9724800" y="6074855"/>
            <a:ext cx="3586800" cy="6255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1B2A38"/>
              </a:buClr>
              <a:buSzPts val="4500"/>
            </a:pPr>
            <a:r>
              <a:rPr lang="en-US" sz="3000" b="1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Empatia</a:t>
            </a:r>
            <a:endParaRPr sz="3000" b="1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7" name="Google Shape;377;p45"/>
          <p:cNvSpPr/>
          <p:nvPr/>
        </p:nvSpPr>
        <p:spPr>
          <a:xfrm>
            <a:off x="13766276" y="6074855"/>
            <a:ext cx="3586800" cy="6255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1B2A38"/>
              </a:buClr>
              <a:buSzPts val="4500"/>
            </a:pPr>
            <a:r>
              <a:rPr lang="en-US" sz="3000" b="1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Comunicação</a:t>
            </a:r>
            <a:endParaRPr sz="3000" b="1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8" name="Google Shape;378;p45"/>
          <p:cNvSpPr/>
          <p:nvPr/>
        </p:nvSpPr>
        <p:spPr>
          <a:xfrm>
            <a:off x="1555001" y="6843825"/>
            <a:ext cx="3086100" cy="15135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137150" tIns="68550" rIns="137150" bIns="68550" anchor="t" anchorCtr="0">
            <a:noAutofit/>
          </a:bodyPr>
          <a:lstStyle/>
          <a:p>
            <a:pPr defTabSz="914445">
              <a:lnSpc>
                <a:spcPct val="115000"/>
              </a:lnSpc>
              <a:buClr>
                <a:srgbClr val="CFE0EE"/>
              </a:buClr>
              <a:buSzPts val="1800"/>
            </a:pPr>
            <a:r>
              <a:rPr lang="en-US" sz="2400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Enxergar que meu setor está ligado a outros</a:t>
            </a:r>
            <a:endParaRPr sz="240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79" name="Google Shape;379;p45"/>
          <p:cNvSpPr/>
          <p:nvPr/>
        </p:nvSpPr>
        <p:spPr>
          <a:xfrm>
            <a:off x="5669801" y="6843825"/>
            <a:ext cx="3086100" cy="15135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137150" tIns="68550" rIns="137150" bIns="68550" anchor="t" anchorCtr="0">
            <a:noAutofit/>
          </a:bodyPr>
          <a:lstStyle/>
          <a:p>
            <a:pPr defTabSz="914445">
              <a:lnSpc>
                <a:spcPct val="115000"/>
              </a:lnSpc>
              <a:buClr>
                <a:srgbClr val="CFE0EE"/>
              </a:buClr>
              <a:buSzPts val="1800"/>
            </a:pPr>
            <a:r>
              <a:rPr lang="en-US" sz="2400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Sair no raso e analisar a causa raiz. </a:t>
            </a:r>
            <a:endParaRPr sz="240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914445">
              <a:lnSpc>
                <a:spcPct val="115000"/>
              </a:lnSpc>
              <a:buClr>
                <a:srgbClr val="CFE0EE"/>
              </a:buClr>
              <a:buSzPts val="1800"/>
            </a:pPr>
            <a:r>
              <a:rPr lang="en-US" sz="2400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(técnica 5 porquês)</a:t>
            </a:r>
            <a:endParaRPr sz="240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80" name="Google Shape;380;p45"/>
          <p:cNvSpPr/>
          <p:nvPr/>
        </p:nvSpPr>
        <p:spPr>
          <a:xfrm>
            <a:off x="9784601" y="6843825"/>
            <a:ext cx="3086100" cy="15135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137150" tIns="68550" rIns="137150" bIns="68550" anchor="t" anchorCtr="0">
            <a:noAutofit/>
          </a:bodyPr>
          <a:lstStyle/>
          <a:p>
            <a:pPr defTabSz="914445">
              <a:lnSpc>
                <a:spcPct val="115000"/>
              </a:lnSpc>
              <a:buClr>
                <a:srgbClr val="CFE0EE"/>
              </a:buClr>
              <a:buSzPts val="1800"/>
            </a:pPr>
            <a:r>
              <a:rPr lang="en-US" sz="2400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Lembrar que cada área tem sua própria pressão</a:t>
            </a:r>
            <a:endParaRPr sz="240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81" name="Google Shape;381;p45"/>
          <p:cNvSpPr/>
          <p:nvPr/>
        </p:nvSpPr>
        <p:spPr>
          <a:xfrm>
            <a:off x="13899401" y="6843825"/>
            <a:ext cx="3086100" cy="15135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137150" tIns="68550" rIns="137150" bIns="68550" anchor="t" anchorCtr="0">
            <a:noAutofit/>
          </a:bodyPr>
          <a:lstStyle/>
          <a:p>
            <a:pPr defTabSz="914445">
              <a:lnSpc>
                <a:spcPct val="115000"/>
              </a:lnSpc>
              <a:buClr>
                <a:srgbClr val="CFE0EE"/>
              </a:buClr>
              <a:buSzPts val="1800"/>
            </a:pPr>
            <a:r>
              <a:rPr lang="en-US" sz="2400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Falar e ouvir de um jeito que todos entendam</a:t>
            </a:r>
            <a:endParaRPr sz="240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382" name="Google Shape;382;p45" title="lin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95184" y="3832253"/>
            <a:ext cx="969600" cy="969600"/>
          </a:xfrm>
          <a:prstGeom prst="rect">
            <a:avLst/>
          </a:prstGeom>
          <a:solidFill>
            <a:srgbClr val="F6A1AC"/>
          </a:solidFill>
          <a:ln>
            <a:noFill/>
          </a:ln>
        </p:spPr>
      </p:pic>
      <p:pic>
        <p:nvPicPr>
          <p:cNvPr id="383" name="Google Shape;383;p45" title="light-bulb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17409" y="3832253"/>
            <a:ext cx="969600" cy="969600"/>
          </a:xfrm>
          <a:prstGeom prst="rect">
            <a:avLst/>
          </a:prstGeom>
          <a:solidFill>
            <a:srgbClr val="F6A1AC"/>
          </a:solidFill>
          <a:ln>
            <a:noFill/>
          </a:ln>
        </p:spPr>
      </p:pic>
      <p:pic>
        <p:nvPicPr>
          <p:cNvPr id="384" name="Google Shape;384;p45" title="compassion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139634" y="3832253"/>
            <a:ext cx="969600" cy="969600"/>
          </a:xfrm>
          <a:prstGeom prst="rect">
            <a:avLst/>
          </a:prstGeom>
          <a:solidFill>
            <a:srgbClr val="F6A1AC"/>
          </a:solidFill>
          <a:ln>
            <a:noFill/>
          </a:ln>
        </p:spPr>
      </p:pic>
      <p:pic>
        <p:nvPicPr>
          <p:cNvPr id="385" name="Google Shape;385;p45" title="dialog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158308" y="3832253"/>
            <a:ext cx="969600" cy="969600"/>
          </a:xfrm>
          <a:prstGeom prst="rect">
            <a:avLst/>
          </a:prstGeom>
          <a:solidFill>
            <a:srgbClr val="F6A1AC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2004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46"/>
          <p:cNvSpPr/>
          <p:nvPr/>
        </p:nvSpPr>
        <p:spPr>
          <a:xfrm>
            <a:off x="1091921" y="6418076"/>
            <a:ext cx="5882700" cy="10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1B2A38"/>
              </a:buClr>
              <a:buSzPts val="4500"/>
            </a:pPr>
            <a:r>
              <a:rPr lang="en-US" sz="6000" b="1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Conexão</a:t>
            </a:r>
            <a:endParaRPr sz="6000" b="1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92" name="Google Shape;392;p46"/>
          <p:cNvSpPr/>
          <p:nvPr/>
        </p:nvSpPr>
        <p:spPr>
          <a:xfrm>
            <a:off x="1091925" y="7342875"/>
            <a:ext cx="5399400" cy="21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1B2A38"/>
              </a:buClr>
              <a:buSzPts val="2400"/>
            </a:pPr>
            <a:r>
              <a:rPr lang="en-US" sz="2400" i="1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Enxergar que meu setor está ligado a outras áreas — manutenção, qualidade, logística, outro turno — mesmo sem eu perceber no dia a dia.</a:t>
            </a:r>
            <a:endParaRPr sz="2400" i="1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93" name="Google Shape;393;p46"/>
          <p:cNvSpPr/>
          <p:nvPr/>
        </p:nvSpPr>
        <p:spPr>
          <a:xfrm>
            <a:off x="7302575" y="1165650"/>
            <a:ext cx="9009900" cy="4115100"/>
          </a:xfrm>
          <a:prstGeom prst="roundRect">
            <a:avLst>
              <a:gd name="adj" fmla="val 4211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>
              <a:lnSpc>
                <a:spcPct val="137931"/>
              </a:lnSpc>
            </a:pPr>
            <a:r>
              <a:rPr lang="en-US" sz="2501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“Antes de resolver um problema só dentro da minha área, eu paro pra pensar: quem mais, em outro setor, sente esse impacto comigo?”</a:t>
            </a:r>
            <a:endParaRPr sz="2501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94" name="Google Shape;394;p46"/>
          <p:cNvSpPr/>
          <p:nvPr/>
        </p:nvSpPr>
        <p:spPr>
          <a:xfrm>
            <a:off x="7302575" y="5571276"/>
            <a:ext cx="9009900" cy="4115100"/>
          </a:xfrm>
          <a:prstGeom prst="roundRect">
            <a:avLst>
              <a:gd name="adj" fmla="val 4211"/>
            </a:avLst>
          </a:prstGeom>
          <a:noFill/>
          <a:ln w="38100" cap="flat" cmpd="sng">
            <a:solidFill>
              <a:srgbClr val="F6A1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>
              <a:lnSpc>
                <a:spcPct val="133333"/>
              </a:lnSpc>
            </a:pPr>
            <a:r>
              <a:rPr lang="en-US" sz="2501"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Quais áreas da empresa dependem do que eu faço, mesmo sem eu perceber no dia a dia?</a:t>
            </a:r>
            <a:endParaRPr sz="2501"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395" name="Google Shape;395;p46"/>
          <p:cNvSpPr/>
          <p:nvPr/>
        </p:nvSpPr>
        <p:spPr>
          <a:xfrm>
            <a:off x="7613250" y="1436150"/>
            <a:ext cx="4504800" cy="5178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1575" b="1">
                <a:solidFill>
                  <a:srgbClr val="003366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NO DIA A DIA ENTRE ÁREAS</a:t>
            </a:r>
            <a:endParaRPr>
              <a:solidFill>
                <a:srgbClr val="003366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396" name="Google Shape;396;p46"/>
          <p:cNvSpPr/>
          <p:nvPr/>
        </p:nvSpPr>
        <p:spPr>
          <a:xfrm>
            <a:off x="7613250" y="5895600"/>
            <a:ext cx="4504800" cy="5178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F6A1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1575" b="1">
                <a:solidFill>
                  <a:srgbClr val="F67F0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PRA PENSAR JUNTO</a:t>
            </a:r>
            <a:endParaRPr sz="1575" b="1">
              <a:solidFill>
                <a:srgbClr val="F67F0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397" name="Google Shape;397;p46" title="lin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3161" y="1677778"/>
            <a:ext cx="4660226" cy="4660226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46"/>
          <p:cNvSpPr/>
          <p:nvPr/>
        </p:nvSpPr>
        <p:spPr>
          <a:xfrm>
            <a:off x="381300" y="289700"/>
            <a:ext cx="969600" cy="9696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3200" b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</a:t>
            </a:r>
            <a:endParaRPr sz="3200" b="1">
              <a:solidFill>
                <a:schemeClr val="bg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" name="Google Shape;21;p3">
            <a:extLst>
              <a:ext uri="{FF2B5EF4-FFF2-40B4-BE49-F238E27FC236}">
                <a16:creationId xmlns:a16="http://schemas.microsoft.com/office/drawing/2014/main" id="{8D6EABE4-9514-01AE-E12D-95FFDFED922E}"/>
              </a:ext>
            </a:extLst>
          </p:cNvPr>
          <p:cNvSpPr/>
          <p:nvPr/>
        </p:nvSpPr>
        <p:spPr>
          <a:xfrm>
            <a:off x="16099164" y="3227177"/>
            <a:ext cx="7113159" cy="7159947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sz="2100"/>
          </a:p>
        </p:txBody>
      </p:sp>
    </p:spTree>
    <p:extLst>
      <p:ext uri="{BB962C8B-B14F-4D97-AF65-F5344CB8AC3E}">
        <p14:creationId xmlns:p14="http://schemas.microsoft.com/office/powerpoint/2010/main" val="1154047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7"/>
          <p:cNvSpPr/>
          <p:nvPr/>
        </p:nvSpPr>
        <p:spPr>
          <a:xfrm>
            <a:off x="1091921" y="6418076"/>
            <a:ext cx="5882700" cy="10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1B2A38"/>
              </a:buClr>
              <a:buSzPts val="4500"/>
            </a:pPr>
            <a:r>
              <a:rPr lang="en-US" sz="6000" b="1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Profundidade</a:t>
            </a:r>
            <a:endParaRPr sz="6000" b="1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05" name="Google Shape;405;p47"/>
          <p:cNvSpPr/>
          <p:nvPr/>
        </p:nvSpPr>
        <p:spPr>
          <a:xfrm>
            <a:off x="1091925" y="7342875"/>
            <a:ext cx="5399400" cy="21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1B2A38"/>
              </a:buClr>
              <a:buSzPts val="2400"/>
            </a:pPr>
            <a:r>
              <a:rPr lang="en-US" sz="2400" i="1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Não parar na explicação mais fácil, dentro do meu setor, mas perguntar-se onde está a causa real.</a:t>
            </a:r>
            <a:endParaRPr sz="2400" i="1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06" name="Google Shape;406;p47"/>
          <p:cNvSpPr/>
          <p:nvPr/>
        </p:nvSpPr>
        <p:spPr>
          <a:xfrm>
            <a:off x="7302575" y="1165650"/>
            <a:ext cx="9009900" cy="4115100"/>
          </a:xfrm>
          <a:prstGeom prst="roundRect">
            <a:avLst>
              <a:gd name="adj" fmla="val 4211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>
              <a:lnSpc>
                <a:spcPct val="137931"/>
              </a:lnSpc>
            </a:pPr>
            <a:r>
              <a:rPr lang="en-US" sz="2501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“Um problema que sempre 'é da manutenção' pode, na verdade, começar lá na programação ou no jeito como um pedido é passado entre áreas.”</a:t>
            </a:r>
            <a:endParaRPr sz="2501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07" name="Google Shape;407;p47"/>
          <p:cNvSpPr/>
          <p:nvPr/>
        </p:nvSpPr>
        <p:spPr>
          <a:xfrm>
            <a:off x="7302575" y="5571276"/>
            <a:ext cx="9009900" cy="4115100"/>
          </a:xfrm>
          <a:prstGeom prst="roundRect">
            <a:avLst>
              <a:gd name="adj" fmla="val 4211"/>
            </a:avLst>
          </a:prstGeom>
          <a:noFill/>
          <a:ln w="38100" cap="flat" cmpd="sng">
            <a:solidFill>
              <a:srgbClr val="F6A1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>
              <a:lnSpc>
                <a:spcPct val="133333"/>
              </a:lnSpc>
            </a:pPr>
            <a:r>
              <a:rPr lang="en-US" sz="2501"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Que problema a gente sempre resolve 'aqui dentro' sem perguntar se a causa vem de outro setor?</a:t>
            </a:r>
            <a:endParaRPr sz="2501"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08" name="Google Shape;408;p47"/>
          <p:cNvSpPr/>
          <p:nvPr/>
        </p:nvSpPr>
        <p:spPr>
          <a:xfrm>
            <a:off x="7613250" y="1436150"/>
            <a:ext cx="4504800" cy="5178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1575" b="1">
                <a:solidFill>
                  <a:srgbClr val="003366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NO DIA A DIA ENTRE ÁREAS</a:t>
            </a:r>
            <a:endParaRPr>
              <a:solidFill>
                <a:srgbClr val="003366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09" name="Google Shape;409;p47"/>
          <p:cNvSpPr/>
          <p:nvPr/>
        </p:nvSpPr>
        <p:spPr>
          <a:xfrm>
            <a:off x="7613250" y="5895600"/>
            <a:ext cx="4504800" cy="5178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F6A1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1575" b="1">
                <a:solidFill>
                  <a:srgbClr val="F67F0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PRA PENSAR JUNTO</a:t>
            </a:r>
            <a:endParaRPr sz="1575" b="1">
              <a:solidFill>
                <a:srgbClr val="F67F0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410" name="Google Shape;410;p47" title="light-bulb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3161" y="1677778"/>
            <a:ext cx="4660226" cy="4660226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47"/>
          <p:cNvSpPr/>
          <p:nvPr/>
        </p:nvSpPr>
        <p:spPr>
          <a:xfrm>
            <a:off x="381300" y="289700"/>
            <a:ext cx="969600" cy="9696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3200" b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3200" b="1">
              <a:solidFill>
                <a:schemeClr val="bg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" name="Google Shape;21;p3">
            <a:extLst>
              <a:ext uri="{FF2B5EF4-FFF2-40B4-BE49-F238E27FC236}">
                <a16:creationId xmlns:a16="http://schemas.microsoft.com/office/drawing/2014/main" id="{90E6D76A-20E5-A00F-B995-54FBAFF2AD66}"/>
              </a:ext>
            </a:extLst>
          </p:cNvPr>
          <p:cNvSpPr/>
          <p:nvPr/>
        </p:nvSpPr>
        <p:spPr>
          <a:xfrm>
            <a:off x="16099164" y="3227177"/>
            <a:ext cx="7113159" cy="7159947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sz="2100"/>
          </a:p>
        </p:txBody>
      </p:sp>
    </p:spTree>
    <p:extLst>
      <p:ext uri="{BB962C8B-B14F-4D97-AF65-F5344CB8AC3E}">
        <p14:creationId xmlns:p14="http://schemas.microsoft.com/office/powerpoint/2010/main" val="2588452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8"/>
          <p:cNvSpPr/>
          <p:nvPr/>
        </p:nvSpPr>
        <p:spPr>
          <a:xfrm>
            <a:off x="1091921" y="6418076"/>
            <a:ext cx="5882700" cy="10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1B2A38"/>
              </a:buClr>
              <a:buSzPts val="4500"/>
            </a:pPr>
            <a:r>
              <a:rPr lang="en-US" sz="6000" b="1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Empatia</a:t>
            </a:r>
            <a:endParaRPr sz="6000" b="1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18" name="Google Shape;418;p48"/>
          <p:cNvSpPr/>
          <p:nvPr/>
        </p:nvSpPr>
        <p:spPr>
          <a:xfrm>
            <a:off x="1091925" y="7342875"/>
            <a:ext cx="5399400" cy="21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1B2A38"/>
              </a:buClr>
              <a:buSzPts val="2400"/>
            </a:pPr>
            <a:r>
              <a:rPr lang="en-US" sz="2400" i="1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Lembrar que cada área tem sua própria pressão, sua meta e seu jeito de trabalhar.</a:t>
            </a:r>
            <a:endParaRPr sz="2400" i="1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19" name="Google Shape;419;p48"/>
          <p:cNvSpPr/>
          <p:nvPr/>
        </p:nvSpPr>
        <p:spPr>
          <a:xfrm>
            <a:off x="7302575" y="1165650"/>
            <a:ext cx="9009900" cy="4115100"/>
          </a:xfrm>
          <a:prstGeom prst="roundRect">
            <a:avLst>
              <a:gd name="adj" fmla="val 4211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>
              <a:lnSpc>
                <a:spcPct val="137931"/>
              </a:lnSpc>
            </a:pPr>
            <a:r>
              <a:rPr lang="en-US" sz="2501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"Antes de cobrar outro setor, eu paro pra pensar: qual é a pressão que esse time também está vivendo hoje?”</a:t>
            </a:r>
            <a:endParaRPr sz="2501">
              <a:solidFill>
                <a:srgbClr val="1B2A38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20" name="Google Shape;420;p48"/>
          <p:cNvSpPr/>
          <p:nvPr/>
        </p:nvSpPr>
        <p:spPr>
          <a:xfrm>
            <a:off x="7302575" y="5571276"/>
            <a:ext cx="9009900" cy="4115100"/>
          </a:xfrm>
          <a:prstGeom prst="roundRect">
            <a:avLst>
              <a:gd name="adj" fmla="val 4211"/>
            </a:avLst>
          </a:prstGeom>
          <a:noFill/>
          <a:ln w="38100" cap="flat" cmpd="sng">
            <a:solidFill>
              <a:srgbClr val="F6A1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>
              <a:lnSpc>
                <a:spcPct val="133333"/>
              </a:lnSpc>
            </a:pPr>
            <a:r>
              <a:rPr lang="en-US" sz="2501"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Que área da empresa eu conheço menos o dia a dia — e talvez julgue rápido demais?</a:t>
            </a:r>
            <a:endParaRPr sz="2501"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21" name="Google Shape;421;p48"/>
          <p:cNvSpPr/>
          <p:nvPr/>
        </p:nvSpPr>
        <p:spPr>
          <a:xfrm>
            <a:off x="7613250" y="1436150"/>
            <a:ext cx="4504800" cy="5178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1575" b="1">
                <a:solidFill>
                  <a:srgbClr val="003366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NO DIA A DIA ENTRE ÁREAS</a:t>
            </a:r>
            <a:endParaRPr>
              <a:solidFill>
                <a:srgbClr val="003366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22" name="Google Shape;422;p48"/>
          <p:cNvSpPr/>
          <p:nvPr/>
        </p:nvSpPr>
        <p:spPr>
          <a:xfrm>
            <a:off x="7613250" y="5895600"/>
            <a:ext cx="4504800" cy="5178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F6A1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1575" b="1">
                <a:solidFill>
                  <a:srgbClr val="F67F0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PRA PENSAR JUNTO</a:t>
            </a:r>
            <a:endParaRPr sz="1575" b="1">
              <a:solidFill>
                <a:srgbClr val="F67F0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423" name="Google Shape;423;p48" title="compassio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3161" y="1677778"/>
            <a:ext cx="4660226" cy="4660226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48"/>
          <p:cNvSpPr/>
          <p:nvPr/>
        </p:nvSpPr>
        <p:spPr>
          <a:xfrm>
            <a:off x="381300" y="289700"/>
            <a:ext cx="969600" cy="9696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3200" b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3</a:t>
            </a:r>
            <a:endParaRPr sz="3200" b="1">
              <a:solidFill>
                <a:schemeClr val="bg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" name="Google Shape;21;p3">
            <a:extLst>
              <a:ext uri="{FF2B5EF4-FFF2-40B4-BE49-F238E27FC236}">
                <a16:creationId xmlns:a16="http://schemas.microsoft.com/office/drawing/2014/main" id="{50B59486-A2D4-FE15-D159-D4AD2038D732}"/>
              </a:ext>
            </a:extLst>
          </p:cNvPr>
          <p:cNvSpPr/>
          <p:nvPr/>
        </p:nvSpPr>
        <p:spPr>
          <a:xfrm>
            <a:off x="16099164" y="3227177"/>
            <a:ext cx="7113159" cy="7159947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sz="2100"/>
          </a:p>
        </p:txBody>
      </p:sp>
    </p:spTree>
    <p:extLst>
      <p:ext uri="{BB962C8B-B14F-4D97-AF65-F5344CB8AC3E}">
        <p14:creationId xmlns:p14="http://schemas.microsoft.com/office/powerpoint/2010/main" val="237225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49"/>
          <p:cNvSpPr/>
          <p:nvPr/>
        </p:nvSpPr>
        <p:spPr>
          <a:xfrm>
            <a:off x="1091921" y="6418076"/>
            <a:ext cx="5882700" cy="10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1B2A38"/>
              </a:buClr>
              <a:buSzPts val="4500"/>
            </a:pPr>
            <a:r>
              <a:rPr lang="en-US" sz="6000" b="1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Comunicação</a:t>
            </a:r>
            <a:endParaRPr sz="6000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31" name="Google Shape;431;p49"/>
          <p:cNvSpPr/>
          <p:nvPr/>
        </p:nvSpPr>
        <p:spPr>
          <a:xfrm>
            <a:off x="1091925" y="7342875"/>
            <a:ext cx="5399400" cy="14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1B2A38"/>
              </a:buClr>
              <a:buSzPts val="2400"/>
            </a:pPr>
            <a:r>
              <a:rPr lang="en-US" sz="2400" i="1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Falar e ouvir de um jeito que outras áreas realmente entendam — não só o meu time.</a:t>
            </a:r>
            <a:endParaRPr sz="240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32" name="Google Shape;432;p49"/>
          <p:cNvSpPr/>
          <p:nvPr/>
        </p:nvSpPr>
        <p:spPr>
          <a:xfrm>
            <a:off x="7302575" y="1165650"/>
            <a:ext cx="9009900" cy="4115100"/>
          </a:xfrm>
          <a:prstGeom prst="roundRect">
            <a:avLst>
              <a:gd name="adj" fmla="val 4211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>
              <a:lnSpc>
                <a:spcPct val="137931"/>
              </a:lnSpc>
            </a:pPr>
            <a:r>
              <a:rPr lang="en-US" sz="2501">
                <a:solidFill>
                  <a:srgbClr val="1B2A38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“Uma informação que 'só faz sentido pra mim' pode gerar retrabalho enorme lá na frente, em outro setor.”</a:t>
            </a:r>
            <a:endParaRPr sz="2501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33" name="Google Shape;433;p49"/>
          <p:cNvSpPr/>
          <p:nvPr/>
        </p:nvSpPr>
        <p:spPr>
          <a:xfrm>
            <a:off x="7302575" y="5571276"/>
            <a:ext cx="9009900" cy="4115100"/>
          </a:xfrm>
          <a:prstGeom prst="roundRect">
            <a:avLst>
              <a:gd name="adj" fmla="val 4211"/>
            </a:avLst>
          </a:prstGeom>
          <a:noFill/>
          <a:ln w="38100" cap="flat" cmpd="sng">
            <a:solidFill>
              <a:srgbClr val="F6A1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>
              <a:lnSpc>
                <a:spcPct val="133333"/>
              </a:lnSpc>
            </a:pPr>
            <a:r>
              <a:rPr lang="en-US" sz="2501"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O que eu poderia comunicar melhor pra uma área que depende do meu trabalho?</a:t>
            </a:r>
            <a:endParaRPr sz="2501"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34" name="Google Shape;434;p49"/>
          <p:cNvSpPr/>
          <p:nvPr/>
        </p:nvSpPr>
        <p:spPr>
          <a:xfrm>
            <a:off x="7613250" y="1436150"/>
            <a:ext cx="4504800" cy="5178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1575" b="1">
                <a:solidFill>
                  <a:srgbClr val="003366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NO DIA A DIA ENTRE ÁREAS</a:t>
            </a:r>
            <a:endParaRPr>
              <a:solidFill>
                <a:srgbClr val="003366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35" name="Google Shape;435;p49"/>
          <p:cNvSpPr/>
          <p:nvPr/>
        </p:nvSpPr>
        <p:spPr>
          <a:xfrm>
            <a:off x="7613250" y="5895600"/>
            <a:ext cx="4504800" cy="5178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F6A1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1575" b="1">
                <a:solidFill>
                  <a:srgbClr val="F67F0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PRA PENSAR JUNTO</a:t>
            </a:r>
            <a:endParaRPr sz="1575" b="1">
              <a:solidFill>
                <a:srgbClr val="F67F0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436" name="Google Shape;436;p49" title="dialo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3161" y="1677778"/>
            <a:ext cx="4660226" cy="4660226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49"/>
          <p:cNvSpPr/>
          <p:nvPr/>
        </p:nvSpPr>
        <p:spPr>
          <a:xfrm>
            <a:off x="381300" y="289700"/>
            <a:ext cx="969600" cy="9696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3200" b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4</a:t>
            </a:r>
            <a:endParaRPr sz="3200" b="1">
              <a:solidFill>
                <a:schemeClr val="bg1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" name="Google Shape;21;p3">
            <a:extLst>
              <a:ext uri="{FF2B5EF4-FFF2-40B4-BE49-F238E27FC236}">
                <a16:creationId xmlns:a16="http://schemas.microsoft.com/office/drawing/2014/main" id="{98B2F580-F72A-3FF8-A0CD-BBEC0C05E481}"/>
              </a:ext>
            </a:extLst>
          </p:cNvPr>
          <p:cNvSpPr/>
          <p:nvPr/>
        </p:nvSpPr>
        <p:spPr>
          <a:xfrm>
            <a:off x="16099164" y="3227177"/>
            <a:ext cx="7113159" cy="7159947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sz="2100"/>
          </a:p>
        </p:txBody>
      </p:sp>
    </p:spTree>
    <p:extLst>
      <p:ext uri="{BB962C8B-B14F-4D97-AF65-F5344CB8AC3E}">
        <p14:creationId xmlns:p14="http://schemas.microsoft.com/office/powerpoint/2010/main" val="1856208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46;p30">
            <a:extLst>
              <a:ext uri="{FF2B5EF4-FFF2-40B4-BE49-F238E27FC236}">
                <a16:creationId xmlns:a16="http://schemas.microsoft.com/office/drawing/2014/main" id="{0A34EAD8-5BD7-E9E1-B36C-85EF2694E95E}"/>
              </a:ext>
            </a:extLst>
          </p:cNvPr>
          <p:cNvSpPr txBox="1">
            <a:spLocks/>
          </p:cNvSpPr>
          <p:nvPr/>
        </p:nvSpPr>
        <p:spPr>
          <a:xfrm>
            <a:off x="9481271" y="1009800"/>
            <a:ext cx="8194200" cy="4133700"/>
          </a:xfrm>
          <a:prstGeom prst="rect">
            <a:avLst/>
          </a:prstGeom>
        </p:spPr>
        <p:txBody>
          <a:bodyPr spcFirstLastPara="1" vert="horz" wrap="square" lIns="137150" tIns="137150" rIns="137150" bIns="13715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kern="1200">
                <a:solidFill>
                  <a:srgbClr val="1D162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SzPts val="1050"/>
            </a:pPr>
            <a:r>
              <a:rPr lang="en-US" sz="7200" b="1" dirty="0" err="1">
                <a:solidFill>
                  <a:srgbClr val="96001B"/>
                </a:solidFill>
                <a:latin typeface="+mn-lt"/>
              </a:rPr>
              <a:t>Visão</a:t>
            </a:r>
            <a:r>
              <a:rPr lang="en-US" sz="7200" b="1" dirty="0">
                <a:solidFill>
                  <a:srgbClr val="96001B"/>
                </a:solidFill>
                <a:latin typeface="+mn-lt"/>
              </a:rPr>
              <a:t> </a:t>
            </a:r>
            <a:r>
              <a:rPr lang="en-US" sz="7200" b="1" dirty="0" err="1">
                <a:solidFill>
                  <a:srgbClr val="96001B"/>
                </a:solidFill>
                <a:latin typeface="+mn-lt"/>
              </a:rPr>
              <a:t>Sistêmica</a:t>
            </a:r>
            <a:endParaRPr lang="en-US" sz="7200" b="1" dirty="0">
              <a:solidFill>
                <a:srgbClr val="96001B"/>
              </a:solidFill>
              <a:latin typeface="+mn-lt"/>
            </a:endParaRPr>
          </a:p>
          <a:p>
            <a:pPr>
              <a:buSzPts val="1050"/>
            </a:pPr>
            <a:r>
              <a:rPr lang="en-US" sz="7200" b="1" dirty="0" err="1">
                <a:solidFill>
                  <a:srgbClr val="96001B"/>
                </a:solidFill>
                <a:latin typeface="+mn-lt"/>
              </a:rPr>
              <a:t>na</a:t>
            </a:r>
            <a:r>
              <a:rPr lang="en-US" sz="7200" b="1" dirty="0">
                <a:solidFill>
                  <a:srgbClr val="96001B"/>
                </a:solidFill>
                <a:latin typeface="+mn-lt"/>
              </a:rPr>
              <a:t> </a:t>
            </a:r>
            <a:r>
              <a:rPr lang="en-US" sz="7200" b="1" dirty="0" err="1">
                <a:solidFill>
                  <a:srgbClr val="96001B"/>
                </a:solidFill>
                <a:latin typeface="+mn-lt"/>
              </a:rPr>
              <a:t>Prática</a:t>
            </a:r>
            <a:endParaRPr lang="en-US" sz="7200" b="1" dirty="0">
              <a:solidFill>
                <a:srgbClr val="96001B"/>
              </a:solidFill>
              <a:latin typeface="+mn-lt"/>
            </a:endParaRPr>
          </a:p>
        </p:txBody>
      </p:sp>
      <p:sp>
        <p:nvSpPr>
          <p:cNvPr id="9" name="Google Shape;147;p30">
            <a:extLst>
              <a:ext uri="{FF2B5EF4-FFF2-40B4-BE49-F238E27FC236}">
                <a16:creationId xmlns:a16="http://schemas.microsoft.com/office/drawing/2014/main" id="{A37C337A-913D-E807-0FF2-43FBF8C66358}"/>
              </a:ext>
            </a:extLst>
          </p:cNvPr>
          <p:cNvSpPr/>
          <p:nvPr/>
        </p:nvSpPr>
        <p:spPr>
          <a:xfrm>
            <a:off x="9657911" y="5143500"/>
            <a:ext cx="6641700" cy="584100"/>
          </a:xfrm>
          <a:prstGeom prst="roundRect">
            <a:avLst>
              <a:gd name="adj" fmla="val 50000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4950">
                <a:solidFill>
                  <a:srgbClr val="F67F01"/>
                </a:solidFill>
                <a:latin typeface="Work Sans"/>
                <a:ea typeface="Work Sans"/>
                <a:cs typeface="Work Sans"/>
                <a:sym typeface="Work Sans"/>
              </a:rPr>
              <a:t>➝</a:t>
            </a:r>
            <a:endParaRPr sz="4950">
              <a:solidFill>
                <a:srgbClr val="F67F0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3" name="Google Shape;151;p30">
            <a:extLst>
              <a:ext uri="{FF2B5EF4-FFF2-40B4-BE49-F238E27FC236}">
                <a16:creationId xmlns:a16="http://schemas.microsoft.com/office/drawing/2014/main" id="{FEAB2A98-4A3B-FDDB-E083-B96399958AD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59249" t="26665" b="3876"/>
          <a:stretch/>
        </p:blipFill>
        <p:spPr>
          <a:xfrm>
            <a:off x="0" y="2185262"/>
            <a:ext cx="8630091" cy="810173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Freeform 3">
            <a:extLst>
              <a:ext uri="{FF2B5EF4-FFF2-40B4-BE49-F238E27FC236}">
                <a16:creationId xmlns:a16="http://schemas.microsoft.com/office/drawing/2014/main" id="{43B2C61B-86DA-4AE0-A7C7-F9C886D502CC}"/>
              </a:ext>
            </a:extLst>
          </p:cNvPr>
          <p:cNvSpPr/>
          <p:nvPr/>
        </p:nvSpPr>
        <p:spPr>
          <a:xfrm>
            <a:off x="174902" y="1"/>
            <a:ext cx="3697560" cy="1276487"/>
          </a:xfrm>
          <a:custGeom>
            <a:avLst/>
            <a:gdLst/>
            <a:ahLst/>
            <a:cxnLst/>
            <a:rect l="l" t="t" r="r" b="b"/>
            <a:pathLst>
              <a:path w="4166468" h="1484304">
                <a:moveTo>
                  <a:pt x="0" y="0"/>
                </a:moveTo>
                <a:lnTo>
                  <a:pt x="4166468" y="0"/>
                </a:lnTo>
                <a:lnTo>
                  <a:pt x="4166468" y="1484304"/>
                </a:lnTo>
                <a:lnTo>
                  <a:pt x="0" y="14843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914445">
              <a:buClrTx/>
              <a:defRPr/>
            </a:pPr>
            <a:endParaRPr lang="pt-BR" sz="18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6A122BA-53E2-55E4-9A5F-DDCEC7F6F91D}"/>
              </a:ext>
            </a:extLst>
          </p:cNvPr>
          <p:cNvSpPr/>
          <p:nvPr/>
        </p:nvSpPr>
        <p:spPr>
          <a:xfrm>
            <a:off x="16299611" y="323850"/>
            <a:ext cx="1702639" cy="68595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31967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50"/>
          <p:cNvSpPr/>
          <p:nvPr/>
        </p:nvSpPr>
        <p:spPr>
          <a:xfrm>
            <a:off x="1424100" y="1346489"/>
            <a:ext cx="15439800" cy="13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lnSpc>
                <a:spcPct val="114285"/>
              </a:lnSpc>
              <a:buClr>
                <a:srgbClr val="1B2A38"/>
              </a:buClr>
              <a:buSzPts val="4200"/>
            </a:pPr>
            <a:r>
              <a:rPr lang="en-US" sz="6300" b="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Case real, no </a:t>
            </a:r>
            <a:r>
              <a:rPr lang="en-US" sz="6300" b="1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seu</a:t>
            </a:r>
            <a:r>
              <a:rPr lang="en-US" sz="6300" b="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canvas</a:t>
            </a:r>
            <a:endParaRPr sz="6300" b="1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44" name="Google Shape;444;p50"/>
          <p:cNvSpPr/>
          <p:nvPr/>
        </p:nvSpPr>
        <p:spPr>
          <a:xfrm>
            <a:off x="1424100" y="4523519"/>
            <a:ext cx="6534300" cy="21852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914445" defTabSz="914445"/>
            <a:r>
              <a:rPr lang="en-US" sz="2501">
                <a:solidFill>
                  <a:srgbClr val="1B2A38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Pense em 1 situação real e recente — um problema ou atrito entre a sua área e outra.</a:t>
            </a:r>
            <a:endParaRPr sz="2501">
              <a:solidFill>
                <a:srgbClr val="1B2A38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45" name="Google Shape;445;p50"/>
          <p:cNvSpPr/>
          <p:nvPr/>
        </p:nvSpPr>
        <p:spPr>
          <a:xfrm>
            <a:off x="1424100" y="7130547"/>
            <a:ext cx="6534300" cy="20208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914445" defTabSz="914445"/>
            <a:r>
              <a:rPr lang="en-US" sz="2501">
                <a:solidFill>
                  <a:srgbClr val="1B2A38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Em trios: cada trio escolhe 1 caso pra trabalhar (pode ser de qualquer um dos três).</a:t>
            </a:r>
            <a:endParaRPr sz="2501">
              <a:solidFill>
                <a:srgbClr val="1B2A38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46" name="Google Shape;446;p50"/>
          <p:cNvSpPr/>
          <p:nvPr/>
        </p:nvSpPr>
        <p:spPr>
          <a:xfrm>
            <a:off x="1661075" y="4739579"/>
            <a:ext cx="653700" cy="15705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4001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</a:t>
            </a:r>
            <a:endParaRPr sz="4001" b="1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47" name="Google Shape;447;p50"/>
          <p:cNvSpPr/>
          <p:nvPr/>
        </p:nvSpPr>
        <p:spPr>
          <a:xfrm>
            <a:off x="1661075" y="7308402"/>
            <a:ext cx="653700" cy="15705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4001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4001" b="1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48" name="Google Shape;448;p50"/>
          <p:cNvSpPr/>
          <p:nvPr/>
        </p:nvSpPr>
        <p:spPr>
          <a:xfrm>
            <a:off x="8204375" y="2812751"/>
            <a:ext cx="8487600" cy="39072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914445" defTabSz="914445"/>
            <a:br>
              <a:rPr lang="en-US" sz="2501">
                <a:solidFill>
                  <a:srgbClr val="1B2A38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2501">
                <a:solidFill>
                  <a:srgbClr val="1B2A38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Preencham o canvas na ordem:</a:t>
            </a:r>
            <a:endParaRPr sz="2501">
              <a:solidFill>
                <a:srgbClr val="1B2A38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49" name="Google Shape;449;p50"/>
          <p:cNvSpPr/>
          <p:nvPr/>
        </p:nvSpPr>
        <p:spPr>
          <a:xfrm>
            <a:off x="8426000" y="2972300"/>
            <a:ext cx="653700" cy="35019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4001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3</a:t>
            </a:r>
            <a:endParaRPr sz="4001" b="1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50" name="Google Shape;450;p50"/>
          <p:cNvSpPr/>
          <p:nvPr/>
        </p:nvSpPr>
        <p:spPr>
          <a:xfrm>
            <a:off x="9373601" y="3835325"/>
            <a:ext cx="3342900" cy="727800"/>
          </a:xfrm>
          <a:prstGeom prst="roundRect">
            <a:avLst>
              <a:gd name="adj" fmla="val 16667"/>
            </a:avLst>
          </a:prstGeom>
          <a:solidFill>
            <a:srgbClr val="F6A1AC">
              <a:alpha val="181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1700"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01. O caso</a:t>
            </a:r>
            <a:endParaRPr sz="1700"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51" name="Google Shape;451;p50"/>
          <p:cNvSpPr/>
          <p:nvPr/>
        </p:nvSpPr>
        <p:spPr>
          <a:xfrm>
            <a:off x="9373601" y="4708782"/>
            <a:ext cx="3342900" cy="727800"/>
          </a:xfrm>
          <a:prstGeom prst="roundRect">
            <a:avLst>
              <a:gd name="adj" fmla="val 16667"/>
            </a:avLst>
          </a:prstGeom>
          <a:solidFill>
            <a:srgbClr val="F6A1AC">
              <a:alpha val="181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1700"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02 os 5 porquês</a:t>
            </a:r>
            <a:endParaRPr sz="1700"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52" name="Google Shape;452;p50"/>
          <p:cNvSpPr/>
          <p:nvPr/>
        </p:nvSpPr>
        <p:spPr>
          <a:xfrm>
            <a:off x="9373601" y="5582244"/>
            <a:ext cx="3342900" cy="727800"/>
          </a:xfrm>
          <a:prstGeom prst="roundRect">
            <a:avLst>
              <a:gd name="adj" fmla="val 16667"/>
            </a:avLst>
          </a:prstGeom>
          <a:solidFill>
            <a:srgbClr val="F6A1AC">
              <a:alpha val="181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1700"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03. quem mais é afetado</a:t>
            </a:r>
            <a:endParaRPr sz="1700"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53" name="Google Shape;453;p50"/>
          <p:cNvSpPr/>
          <p:nvPr/>
        </p:nvSpPr>
        <p:spPr>
          <a:xfrm>
            <a:off x="12865626" y="3835325"/>
            <a:ext cx="3342900" cy="727800"/>
          </a:xfrm>
          <a:prstGeom prst="roundRect">
            <a:avLst>
              <a:gd name="adj" fmla="val 16667"/>
            </a:avLst>
          </a:prstGeom>
          <a:solidFill>
            <a:srgbClr val="F6A1AC">
              <a:alpha val="181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1700"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04. o outro lado</a:t>
            </a:r>
            <a:endParaRPr sz="1700"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54" name="Google Shape;454;p50"/>
          <p:cNvSpPr/>
          <p:nvPr/>
        </p:nvSpPr>
        <p:spPr>
          <a:xfrm>
            <a:off x="12865626" y="4708782"/>
            <a:ext cx="3342900" cy="727800"/>
          </a:xfrm>
          <a:prstGeom prst="roundRect">
            <a:avLst>
              <a:gd name="adj" fmla="val 16667"/>
            </a:avLst>
          </a:prstGeom>
          <a:solidFill>
            <a:srgbClr val="F6A1AC">
              <a:alpha val="181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1700"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05 o que comunicar</a:t>
            </a:r>
            <a:endParaRPr sz="1700"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55" name="Google Shape;455;p50"/>
          <p:cNvSpPr/>
          <p:nvPr/>
        </p:nvSpPr>
        <p:spPr>
          <a:xfrm>
            <a:off x="8204375" y="7130547"/>
            <a:ext cx="8591400" cy="20208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914445" defTabSz="914445"/>
            <a:r>
              <a:rPr lang="en-US" sz="2501">
                <a:solidFill>
                  <a:srgbClr val="1B2A38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No final, escrevam 1 próxima ação concreta, com nome de quem vão avisar.</a:t>
            </a:r>
            <a:endParaRPr sz="2501">
              <a:solidFill>
                <a:srgbClr val="1B2A38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56" name="Google Shape;456;p50"/>
          <p:cNvSpPr/>
          <p:nvPr/>
        </p:nvSpPr>
        <p:spPr>
          <a:xfrm>
            <a:off x="8426000" y="7355630"/>
            <a:ext cx="653700" cy="15705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4001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4</a:t>
            </a:r>
            <a:endParaRPr sz="4001" b="1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57" name="Google Shape;457;p50"/>
          <p:cNvSpPr/>
          <p:nvPr/>
        </p:nvSpPr>
        <p:spPr>
          <a:xfrm>
            <a:off x="1424100" y="2812761"/>
            <a:ext cx="6534300" cy="1570500"/>
          </a:xfrm>
          <a:prstGeom prst="roundRect">
            <a:avLst>
              <a:gd name="adj" fmla="val 6957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/>
            <a:r>
              <a:rPr lang="en-US" sz="2501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Vamos </a:t>
            </a:r>
            <a:r>
              <a:rPr lang="en-US" sz="2501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juntar</a:t>
            </a:r>
            <a:r>
              <a:rPr lang="en-US" sz="2501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501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tudo</a:t>
            </a:r>
            <a:r>
              <a:rPr lang="en-US" sz="2501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501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</a:t>
            </a:r>
            <a:r>
              <a:rPr lang="en-US" sz="2501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501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vimos</a:t>
            </a:r>
            <a:r>
              <a:rPr lang="en-US" sz="2501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501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até</a:t>
            </a:r>
            <a:r>
              <a:rPr lang="en-US" sz="2501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501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aqui</a:t>
            </a:r>
            <a:r>
              <a:rPr lang="en-US" sz="2501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501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numa</a:t>
            </a:r>
            <a:r>
              <a:rPr lang="en-US" sz="2501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ferramenta </a:t>
            </a:r>
            <a:r>
              <a:rPr lang="en-US" sz="2501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só</a:t>
            </a:r>
            <a:r>
              <a:rPr lang="en-US" sz="2501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, </a:t>
            </a:r>
            <a:r>
              <a:rPr lang="en-US" sz="2501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aplicada</a:t>
            </a:r>
            <a:r>
              <a:rPr lang="en-US" sz="2501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num </a:t>
            </a:r>
            <a:r>
              <a:rPr lang="en-US" sz="2501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problema</a:t>
            </a:r>
            <a:r>
              <a:rPr lang="en-US" sz="2501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de </a:t>
            </a:r>
            <a:r>
              <a:rPr lang="en-US" sz="2501" dirty="0" err="1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verdade</a:t>
            </a:r>
            <a:r>
              <a:rPr lang="en-US" sz="2501" dirty="0">
                <a:solidFill>
                  <a:schemeClr val="bg1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.</a:t>
            </a:r>
            <a:endParaRPr sz="2501" dirty="0">
              <a:solidFill>
                <a:schemeClr val="bg1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0E9B9A67-421C-6D8B-414E-1496FDFF5D52}"/>
              </a:ext>
            </a:extLst>
          </p:cNvPr>
          <p:cNvGrpSpPr/>
          <p:nvPr/>
        </p:nvGrpSpPr>
        <p:grpSpPr>
          <a:xfrm rot="1812081" flipH="1" flipV="1">
            <a:off x="14926721" y="702338"/>
            <a:ext cx="3973754" cy="2679246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3" name="Forma Livre: Forma 7">
              <a:extLst>
                <a:ext uri="{FF2B5EF4-FFF2-40B4-BE49-F238E27FC236}">
                  <a16:creationId xmlns:a16="http://schemas.microsoft.com/office/drawing/2014/main" id="{70C775E6-4716-915F-E304-5AF4DB1E1A00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4" name="Forma Livre: Forma 8">
              <a:extLst>
                <a:ext uri="{FF2B5EF4-FFF2-40B4-BE49-F238E27FC236}">
                  <a16:creationId xmlns:a16="http://schemas.microsoft.com/office/drawing/2014/main" id="{FBD295EF-90C6-FED5-4B05-8CEC214671D1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5" name="Forma Livre: Forma 9">
              <a:extLst>
                <a:ext uri="{FF2B5EF4-FFF2-40B4-BE49-F238E27FC236}">
                  <a16:creationId xmlns:a16="http://schemas.microsoft.com/office/drawing/2014/main" id="{0F7572DD-E5AC-1736-9E07-20E99B49DF81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6" name="Forma Livre: Forma 10">
              <a:extLst>
                <a:ext uri="{FF2B5EF4-FFF2-40B4-BE49-F238E27FC236}">
                  <a16:creationId xmlns:a16="http://schemas.microsoft.com/office/drawing/2014/main" id="{67AA2478-9E14-BC50-FCF4-255147D1070E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7" name="Forma Livre: Forma 15">
              <a:extLst>
                <a:ext uri="{FF2B5EF4-FFF2-40B4-BE49-F238E27FC236}">
                  <a16:creationId xmlns:a16="http://schemas.microsoft.com/office/drawing/2014/main" id="{FBCB409A-D7B7-C5A3-EAAF-A80E56B2F55A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8" name="Forma Livre: Forma 16">
              <a:extLst>
                <a:ext uri="{FF2B5EF4-FFF2-40B4-BE49-F238E27FC236}">
                  <a16:creationId xmlns:a16="http://schemas.microsoft.com/office/drawing/2014/main" id="{25B41B77-FE0B-4F1A-D1B6-ACC1BE9E70C1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9" name="Forma Livre: Forma 17">
              <a:extLst>
                <a:ext uri="{FF2B5EF4-FFF2-40B4-BE49-F238E27FC236}">
                  <a16:creationId xmlns:a16="http://schemas.microsoft.com/office/drawing/2014/main" id="{F060B6AE-0067-25E0-BC20-C5DEC8C5FA74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0" name="Forma Livre: Forma 18">
              <a:extLst>
                <a:ext uri="{FF2B5EF4-FFF2-40B4-BE49-F238E27FC236}">
                  <a16:creationId xmlns:a16="http://schemas.microsoft.com/office/drawing/2014/main" id="{76DAB691-C71D-002B-2769-1F3BF566B9AE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1" name="Forma Livre: Forma 19">
              <a:extLst>
                <a:ext uri="{FF2B5EF4-FFF2-40B4-BE49-F238E27FC236}">
                  <a16:creationId xmlns:a16="http://schemas.microsoft.com/office/drawing/2014/main" id="{CD83529C-8E65-861D-06C5-8B388DA9B389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2" name="Forma Livre: Forma 20">
              <a:extLst>
                <a:ext uri="{FF2B5EF4-FFF2-40B4-BE49-F238E27FC236}">
                  <a16:creationId xmlns:a16="http://schemas.microsoft.com/office/drawing/2014/main" id="{E0AB28A4-333D-418C-CE7A-DD63DCCCF125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3" name="Forma Livre: Forma 21">
              <a:extLst>
                <a:ext uri="{FF2B5EF4-FFF2-40B4-BE49-F238E27FC236}">
                  <a16:creationId xmlns:a16="http://schemas.microsoft.com/office/drawing/2014/main" id="{3BBA57C4-631B-B9C6-1ED7-DA1C84CD356D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</p:grpSp>
    </p:spTree>
    <p:extLst>
      <p:ext uri="{BB962C8B-B14F-4D97-AF65-F5344CB8AC3E}">
        <p14:creationId xmlns:p14="http://schemas.microsoft.com/office/powerpoint/2010/main" val="34829290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51"/>
          <p:cNvSpPr/>
          <p:nvPr/>
        </p:nvSpPr>
        <p:spPr>
          <a:xfrm>
            <a:off x="766739" y="3488250"/>
            <a:ext cx="16829400" cy="2383800"/>
          </a:xfrm>
          <a:prstGeom prst="round2SameRect">
            <a:avLst>
              <a:gd name="adj1" fmla="val 5746"/>
              <a:gd name="adj2" fmla="val 11666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/>
            <a:endParaRPr>
              <a:solidFill>
                <a:srgbClr val="434343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64" name="Google Shape;464;p51"/>
          <p:cNvSpPr/>
          <p:nvPr/>
        </p:nvSpPr>
        <p:spPr>
          <a:xfrm>
            <a:off x="624671" y="751772"/>
            <a:ext cx="13716000" cy="7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1B2A38"/>
              </a:buClr>
              <a:buSzPts val="3750"/>
            </a:pPr>
            <a:r>
              <a:rPr lang="en-US" sz="3750" b="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Canvas da </a:t>
            </a:r>
            <a:r>
              <a:rPr lang="en-US" sz="3750" b="1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Visão</a:t>
            </a:r>
            <a:r>
              <a:rPr lang="en-US" sz="3750" b="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3750" b="1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Sistêmica</a:t>
            </a:r>
            <a:endParaRPr sz="3750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65" name="Google Shape;465;p51"/>
          <p:cNvSpPr/>
          <p:nvPr/>
        </p:nvSpPr>
        <p:spPr>
          <a:xfrm>
            <a:off x="759075" y="1506275"/>
            <a:ext cx="16829400" cy="1404300"/>
          </a:xfrm>
          <a:prstGeom prst="roundRect">
            <a:avLst>
              <a:gd name="adj" fmla="val 7059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>
              <a:buClr>
                <a:srgbClr val="1B2A38"/>
              </a:buClr>
              <a:buSzPts val="1650"/>
            </a:pPr>
            <a:r>
              <a:rPr lang="en-US" sz="2501" b="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CASO</a:t>
            </a:r>
            <a:endParaRPr sz="2501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914445"/>
            <a:r>
              <a:rPr lang="en-US" sz="1725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</a:t>
            </a:r>
            <a:r>
              <a:rPr lang="en-US" sz="1725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</a:t>
            </a:r>
            <a:r>
              <a:rPr lang="en-US" sz="1725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725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aconteceu</a:t>
            </a:r>
            <a:r>
              <a:rPr lang="en-US" sz="1725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, </a:t>
            </a:r>
            <a:r>
              <a:rPr lang="en-US" sz="1725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em</a:t>
            </a:r>
            <a:r>
              <a:rPr lang="en-US" sz="1725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725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poucas</a:t>
            </a:r>
            <a:r>
              <a:rPr lang="en-US" sz="1725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725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frases</a:t>
            </a:r>
            <a:r>
              <a:rPr lang="en-US" sz="1725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— </a:t>
            </a:r>
            <a:r>
              <a:rPr lang="en-US" sz="1725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fato</a:t>
            </a:r>
            <a:r>
              <a:rPr lang="en-US" sz="1725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, </a:t>
            </a:r>
            <a:r>
              <a:rPr lang="en-US" sz="1725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não</a:t>
            </a:r>
            <a:r>
              <a:rPr lang="en-US" sz="1725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725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opinião</a:t>
            </a:r>
            <a:r>
              <a:rPr lang="en-US" sz="1725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.</a:t>
            </a:r>
            <a:endParaRPr dirty="0">
              <a:solidFill>
                <a:srgbClr val="434343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66" name="Google Shape;466;p51"/>
          <p:cNvSpPr/>
          <p:nvPr/>
        </p:nvSpPr>
        <p:spPr>
          <a:xfrm>
            <a:off x="766739" y="3115376"/>
            <a:ext cx="5419800" cy="4488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45"/>
            <a:r>
              <a:rPr lang="en-US" sz="1575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OS 5 PORQUÊS  ·  dimensão profundidade</a:t>
            </a:r>
            <a:endParaRPr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67" name="Google Shape;467;p51"/>
          <p:cNvSpPr/>
          <p:nvPr/>
        </p:nvSpPr>
        <p:spPr>
          <a:xfrm>
            <a:off x="1096589" y="3769001"/>
            <a:ext cx="3016800" cy="1812300"/>
          </a:xfrm>
          <a:prstGeom prst="roundRect">
            <a:avLst>
              <a:gd name="adj" fmla="val 1047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45"/>
            <a:r>
              <a:rPr lang="en-US" sz="195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Porquê 1</a:t>
            </a:r>
            <a:br>
              <a:rPr lang="en-US" sz="195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2449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 quê?</a:t>
            </a:r>
            <a:endParaRPr sz="2449">
              <a:solidFill>
                <a:srgbClr val="C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68" name="Google Shape;468;p51"/>
          <p:cNvSpPr/>
          <p:nvPr/>
        </p:nvSpPr>
        <p:spPr>
          <a:xfrm>
            <a:off x="4389882" y="3778976"/>
            <a:ext cx="3016800" cy="1812300"/>
          </a:xfrm>
          <a:prstGeom prst="roundRect">
            <a:avLst>
              <a:gd name="adj" fmla="val 1047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45"/>
            <a:r>
              <a:rPr lang="en-US" sz="195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Porquê 2</a:t>
            </a:r>
            <a:br>
              <a:rPr lang="en-US" sz="195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2449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 quê?</a:t>
            </a:r>
            <a:endParaRPr sz="1950">
              <a:solidFill>
                <a:srgbClr val="C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69" name="Google Shape;469;p51"/>
          <p:cNvSpPr/>
          <p:nvPr/>
        </p:nvSpPr>
        <p:spPr>
          <a:xfrm>
            <a:off x="7683177" y="3778976"/>
            <a:ext cx="3016800" cy="1812300"/>
          </a:xfrm>
          <a:prstGeom prst="roundRect">
            <a:avLst>
              <a:gd name="adj" fmla="val 1047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45"/>
            <a:r>
              <a:rPr lang="en-US" sz="195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Porquê 3</a:t>
            </a:r>
            <a:br>
              <a:rPr lang="en-US" sz="195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2449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 quê?</a:t>
            </a:r>
            <a:endParaRPr sz="1950">
              <a:solidFill>
                <a:srgbClr val="C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70" name="Google Shape;470;p51"/>
          <p:cNvSpPr/>
          <p:nvPr/>
        </p:nvSpPr>
        <p:spPr>
          <a:xfrm>
            <a:off x="10976472" y="3769001"/>
            <a:ext cx="3016800" cy="1812300"/>
          </a:xfrm>
          <a:prstGeom prst="roundRect">
            <a:avLst>
              <a:gd name="adj" fmla="val 1047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45"/>
            <a:r>
              <a:rPr lang="en-US" sz="1950" dirty="0" err="1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Porquê</a:t>
            </a:r>
            <a:r>
              <a:rPr lang="en-US" sz="1950" dirty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 4</a:t>
            </a:r>
            <a:br>
              <a:rPr lang="en-US" sz="1950" dirty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2449" dirty="0" err="1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</a:t>
            </a:r>
            <a:r>
              <a:rPr lang="en-US" sz="2449" dirty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 </a:t>
            </a:r>
            <a:r>
              <a:rPr lang="en-US" sz="2449" dirty="0" err="1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quê</a:t>
            </a:r>
            <a:r>
              <a:rPr lang="en-US" sz="2449" dirty="0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?</a:t>
            </a:r>
            <a:endParaRPr sz="1950" dirty="0">
              <a:solidFill>
                <a:srgbClr val="C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71" name="Google Shape;471;p51"/>
          <p:cNvSpPr/>
          <p:nvPr/>
        </p:nvSpPr>
        <p:spPr>
          <a:xfrm>
            <a:off x="14269767" y="3778976"/>
            <a:ext cx="3016800" cy="1812300"/>
          </a:xfrm>
          <a:prstGeom prst="roundRect">
            <a:avLst>
              <a:gd name="adj" fmla="val 10477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45"/>
            <a:r>
              <a:rPr lang="en-US" sz="1950">
                <a:solidFill>
                  <a:srgbClr val="FFFFFF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Porquê 5</a:t>
            </a:r>
            <a:br>
              <a:rPr lang="en-US" sz="1950">
                <a:solidFill>
                  <a:srgbClr val="FFFFFF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2449">
                <a:solidFill>
                  <a:srgbClr val="FFFFFF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Causa Raiz</a:t>
            </a:r>
            <a:endParaRPr sz="1950">
              <a:solidFill>
                <a:srgbClr val="FFFFFF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472" name="Google Shape;472;p51"/>
          <p:cNvSpPr/>
          <p:nvPr/>
        </p:nvSpPr>
        <p:spPr>
          <a:xfrm rot="5400000">
            <a:off x="4141844" y="4590180"/>
            <a:ext cx="219600" cy="1899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solidFill>
              <a:srgbClr val="96001B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endParaRPr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3" name="Google Shape;473;p51"/>
          <p:cNvSpPr/>
          <p:nvPr/>
        </p:nvSpPr>
        <p:spPr>
          <a:xfrm rot="5400000">
            <a:off x="7435119" y="4590180"/>
            <a:ext cx="219600" cy="1899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solidFill>
              <a:srgbClr val="96001B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endParaRPr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4" name="Google Shape;474;p51"/>
          <p:cNvSpPr/>
          <p:nvPr/>
        </p:nvSpPr>
        <p:spPr>
          <a:xfrm rot="5400000">
            <a:off x="10728419" y="4560731"/>
            <a:ext cx="219600" cy="1899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solidFill>
              <a:srgbClr val="96001B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endParaRPr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5" name="Google Shape;475;p51"/>
          <p:cNvSpPr/>
          <p:nvPr/>
        </p:nvSpPr>
        <p:spPr>
          <a:xfrm rot="5400000">
            <a:off x="14021720" y="4585205"/>
            <a:ext cx="219600" cy="1899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solidFill>
              <a:srgbClr val="96001B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endParaRPr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6" name="Google Shape;476;p51"/>
          <p:cNvSpPr/>
          <p:nvPr/>
        </p:nvSpPr>
        <p:spPr>
          <a:xfrm>
            <a:off x="743750" y="6079125"/>
            <a:ext cx="5497800" cy="1984800"/>
          </a:xfrm>
          <a:prstGeom prst="roundRect">
            <a:avLst>
              <a:gd name="adj" fmla="val 13044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45">
              <a:buClr>
                <a:srgbClr val="FFFFFF"/>
              </a:buClr>
              <a:buSzPts val="2025"/>
            </a:pPr>
            <a:r>
              <a:rPr lang="en-US" sz="2225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Conexão</a:t>
            </a:r>
            <a:endParaRPr sz="2225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914445">
              <a:lnSpc>
                <a:spcPct val="130434"/>
              </a:lnSpc>
            </a:pPr>
            <a:r>
              <a:rPr lang="en-US" sz="1925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Quem mais, além de mim, </a:t>
            </a:r>
            <a:br>
              <a:rPr lang="en-US" sz="1925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1925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é afetado por esse caso?</a:t>
            </a:r>
            <a:endParaRPr sz="1601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7" name="Google Shape;477;p51"/>
          <p:cNvSpPr/>
          <p:nvPr/>
        </p:nvSpPr>
        <p:spPr>
          <a:xfrm>
            <a:off x="6409520" y="6079125"/>
            <a:ext cx="5497800" cy="1984800"/>
          </a:xfrm>
          <a:prstGeom prst="roundRect">
            <a:avLst>
              <a:gd name="adj" fmla="val 12819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45">
              <a:buClr>
                <a:srgbClr val="FFFFFF"/>
              </a:buClr>
              <a:buSzPts val="2025"/>
            </a:pPr>
            <a:r>
              <a:rPr lang="en-US" sz="2225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Empatia</a:t>
            </a:r>
            <a:endParaRPr sz="2225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914445">
              <a:lnSpc>
                <a:spcPct val="130434"/>
              </a:lnSpc>
            </a:pPr>
            <a:r>
              <a:rPr lang="en-US" sz="1925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Qual pressão o outro lado</a:t>
            </a:r>
            <a:br>
              <a:rPr lang="en-US" sz="1925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1925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também está vivendo?</a:t>
            </a:r>
            <a:endParaRPr sz="1601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8" name="Google Shape;478;p51"/>
          <p:cNvSpPr/>
          <p:nvPr/>
        </p:nvSpPr>
        <p:spPr>
          <a:xfrm>
            <a:off x="12075290" y="6079125"/>
            <a:ext cx="5497800" cy="1984800"/>
          </a:xfrm>
          <a:prstGeom prst="roundRect">
            <a:avLst>
              <a:gd name="adj" fmla="val 9116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45"/>
            <a:r>
              <a:rPr lang="en-US" sz="2225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Comunicação</a:t>
            </a:r>
            <a:br>
              <a:rPr lang="en-US" sz="2225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1925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que precisa ser dito </a:t>
            </a:r>
            <a:br>
              <a:rPr lang="en-US" sz="1925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1925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— e pra quem?</a:t>
            </a:r>
            <a:endParaRPr sz="2225" b="1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79" name="Google Shape;479;p51"/>
          <p:cNvSpPr/>
          <p:nvPr/>
        </p:nvSpPr>
        <p:spPr>
          <a:xfrm>
            <a:off x="5576576" y="6286275"/>
            <a:ext cx="431700" cy="1570500"/>
          </a:xfrm>
          <a:prstGeom prst="roundRect">
            <a:avLst>
              <a:gd name="adj" fmla="val 16667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400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</a:t>
            </a:r>
            <a:endParaRPr sz="4001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80" name="Google Shape;480;p51"/>
          <p:cNvSpPr/>
          <p:nvPr/>
        </p:nvSpPr>
        <p:spPr>
          <a:xfrm>
            <a:off x="11321225" y="6286275"/>
            <a:ext cx="431700" cy="1570500"/>
          </a:xfrm>
          <a:prstGeom prst="roundRect">
            <a:avLst>
              <a:gd name="adj" fmla="val 16667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400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4001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81" name="Google Shape;481;p51"/>
          <p:cNvSpPr/>
          <p:nvPr/>
        </p:nvSpPr>
        <p:spPr>
          <a:xfrm>
            <a:off x="16979600" y="6286275"/>
            <a:ext cx="431700" cy="1570500"/>
          </a:xfrm>
          <a:prstGeom prst="roundRect">
            <a:avLst>
              <a:gd name="adj" fmla="val 16667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400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3</a:t>
            </a:r>
            <a:endParaRPr sz="4001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82" name="Google Shape;482;p51"/>
          <p:cNvSpPr/>
          <p:nvPr/>
        </p:nvSpPr>
        <p:spPr>
          <a:xfrm>
            <a:off x="729300" y="8165726"/>
            <a:ext cx="16829400" cy="1693500"/>
          </a:xfrm>
          <a:prstGeom prst="roundRect">
            <a:avLst>
              <a:gd name="adj" fmla="val 7059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/>
            <a:r>
              <a:rPr lang="en-US" sz="2501" b="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MINHA PRÓXIMA AÇÃO</a:t>
            </a:r>
            <a:endParaRPr sz="2501" b="1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914445"/>
            <a:r>
              <a:rPr lang="en-US" sz="1725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</a:t>
            </a:r>
            <a:r>
              <a:rPr lang="en-US" sz="1725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</a:t>
            </a:r>
            <a:r>
              <a:rPr lang="en-US" sz="1725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725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eu</a:t>
            </a:r>
            <a:r>
              <a:rPr lang="en-US" sz="1725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725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vou</a:t>
            </a:r>
            <a:r>
              <a:rPr lang="en-US" sz="1725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725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fazer</a:t>
            </a:r>
            <a:r>
              <a:rPr lang="en-US" sz="1725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a </a:t>
            </a:r>
            <a:r>
              <a:rPr lang="en-US" sz="1725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partir</a:t>
            </a:r>
            <a:r>
              <a:rPr lang="en-US" sz="1725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725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disso</a:t>
            </a:r>
            <a:r>
              <a:rPr lang="en-US" sz="1725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— e quem </a:t>
            </a:r>
            <a:r>
              <a:rPr lang="en-US" sz="1725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eu</a:t>
            </a:r>
            <a:r>
              <a:rPr lang="en-US" sz="1725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725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vou</a:t>
            </a:r>
            <a:r>
              <a:rPr lang="en-US" sz="1725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1725" dirty="0" err="1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avisar</a:t>
            </a:r>
            <a:r>
              <a:rPr lang="en-US" sz="1725" dirty="0">
                <a:solidFill>
                  <a:srgbClr val="434343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antes.</a:t>
            </a:r>
            <a:endParaRPr sz="1725" dirty="0">
              <a:solidFill>
                <a:srgbClr val="434343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507145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52"/>
          <p:cNvSpPr/>
          <p:nvPr/>
        </p:nvSpPr>
        <p:spPr>
          <a:xfrm>
            <a:off x="1101761" y="6403484"/>
            <a:ext cx="6858000" cy="8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5B6B79"/>
              </a:buClr>
              <a:buSzPts val="2700"/>
            </a:pPr>
            <a:r>
              <a:rPr lang="en-US" sz="2100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Vocês têm</a:t>
            </a:r>
            <a:endParaRPr sz="210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90" name="Google Shape;490;p52"/>
          <p:cNvSpPr/>
          <p:nvPr/>
        </p:nvSpPr>
        <p:spPr>
          <a:xfrm>
            <a:off x="1101776" y="6917900"/>
            <a:ext cx="65274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FF8A3D"/>
              </a:buClr>
              <a:buSzPts val="9600"/>
            </a:pPr>
            <a:r>
              <a:rPr lang="en-US" sz="7800" b="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15 </a:t>
            </a:r>
            <a:r>
              <a:rPr lang="en-US" sz="7800" b="1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minutos</a:t>
            </a:r>
            <a:endParaRPr sz="7800" b="1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91" name="Google Shape;491;p52"/>
          <p:cNvSpPr/>
          <p:nvPr/>
        </p:nvSpPr>
        <p:spPr>
          <a:xfrm>
            <a:off x="8269151" y="5761775"/>
            <a:ext cx="9117900" cy="920100"/>
          </a:xfrm>
          <a:prstGeom prst="roundRect">
            <a:avLst>
              <a:gd name="adj" fmla="val 50000"/>
            </a:avLst>
          </a:prstGeom>
          <a:solidFill>
            <a:srgbClr val="F6A1AC"/>
          </a:solidFill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algn="ctr" defTabSz="914445"/>
            <a:r>
              <a:rPr lang="en-US" sz="210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Escolham um caso pequeno e real. </a:t>
            </a:r>
            <a:br>
              <a:rPr lang="en-US" sz="210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210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não o problema da empresa inteira</a:t>
            </a:r>
            <a:endParaRPr sz="210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92" name="Google Shape;492;p52"/>
          <p:cNvSpPr/>
          <p:nvPr/>
        </p:nvSpPr>
        <p:spPr>
          <a:xfrm>
            <a:off x="8269151" y="6863501"/>
            <a:ext cx="9117900" cy="920100"/>
          </a:xfrm>
          <a:prstGeom prst="roundRect">
            <a:avLst>
              <a:gd name="adj" fmla="val 50000"/>
            </a:avLst>
          </a:prstGeom>
          <a:solidFill>
            <a:srgbClr val="F6A1AC"/>
          </a:solidFill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algn="ctr" defTabSz="914445"/>
            <a:r>
              <a:rPr lang="en-US" sz="210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Não pulem os 5 porquês </a:t>
            </a:r>
            <a:br>
              <a:rPr lang="en-US" sz="210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210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para chegar direto na ação</a:t>
            </a:r>
            <a:endParaRPr sz="210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493" name="Google Shape;493;p52"/>
          <p:cNvSpPr/>
          <p:nvPr/>
        </p:nvSpPr>
        <p:spPr>
          <a:xfrm>
            <a:off x="8269151" y="7965225"/>
            <a:ext cx="9117900" cy="920100"/>
          </a:xfrm>
          <a:prstGeom prst="roundRect">
            <a:avLst>
              <a:gd name="adj" fmla="val 50000"/>
            </a:avLst>
          </a:prstGeom>
          <a:solidFill>
            <a:srgbClr val="F6A1AC"/>
          </a:solidFill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algn="ctr" defTabSz="914445"/>
            <a:r>
              <a:rPr lang="en-US" sz="210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 ação final precisa ter um </a:t>
            </a:r>
            <a:br>
              <a:rPr lang="en-US" sz="210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210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nome de quem vão avisar</a:t>
            </a:r>
            <a:endParaRPr sz="210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ACF0061-CB49-3744-67EF-2AA64ABAFC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854" b="18854"/>
          <a:stretch>
            <a:fillRect/>
          </a:stretch>
        </p:blipFill>
        <p:spPr>
          <a:xfrm>
            <a:off x="661270" y="243068"/>
            <a:ext cx="1696546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297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3"/>
          <p:cNvSpPr/>
          <p:nvPr/>
        </p:nvSpPr>
        <p:spPr>
          <a:xfrm>
            <a:off x="1661276" y="1831338"/>
            <a:ext cx="7172100" cy="4456800"/>
          </a:xfrm>
          <a:prstGeom prst="rect">
            <a:avLst/>
          </a:prstGeom>
          <a:solidFill>
            <a:srgbClr val="960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endParaRPr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501" name="Google Shape;501;p53"/>
          <p:cNvPicPr preferRelativeResize="0"/>
          <p:nvPr/>
        </p:nvPicPr>
        <p:blipFill rotWithShape="1">
          <a:blip r:embed="rId3">
            <a:alphaModFix/>
          </a:blip>
          <a:srcRect l="25920" t="14393" r="26116" b="10447"/>
          <a:stretch/>
        </p:blipFill>
        <p:spPr>
          <a:xfrm>
            <a:off x="2012551" y="1495976"/>
            <a:ext cx="6469550" cy="5702576"/>
          </a:xfrm>
          <a:prstGeom prst="rect">
            <a:avLst/>
          </a:prstGeom>
          <a:noFill/>
          <a:ln>
            <a:noFill/>
          </a:ln>
          <a:effectLst>
            <a:outerShdw blurRad="942975" dist="457200" dir="6600000" algn="bl" rotWithShape="0">
              <a:srgbClr val="000000">
                <a:alpha val="30000"/>
              </a:srgbClr>
            </a:outerShdw>
          </a:effectLst>
        </p:spPr>
      </p:pic>
      <p:sp>
        <p:nvSpPr>
          <p:cNvPr id="502" name="Google Shape;502;p53"/>
          <p:cNvSpPr/>
          <p:nvPr/>
        </p:nvSpPr>
        <p:spPr>
          <a:xfrm>
            <a:off x="1597376" y="6288125"/>
            <a:ext cx="7299900" cy="25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lnSpc>
                <a:spcPct val="114285"/>
              </a:lnSpc>
              <a:buClr>
                <a:srgbClr val="1B2A38"/>
              </a:buClr>
              <a:buSzPts val="4200"/>
            </a:pPr>
            <a:r>
              <a:rPr lang="en-US" sz="4700" b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Vamos compartilhar</a:t>
            </a:r>
            <a:endParaRPr sz="4700" b="1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914445">
              <a:lnSpc>
                <a:spcPct val="114285"/>
              </a:lnSpc>
              <a:buClr>
                <a:srgbClr val="1B2A38"/>
              </a:buClr>
              <a:buSzPts val="4200"/>
            </a:pPr>
            <a:r>
              <a:rPr lang="en-US" sz="4700" b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alguns casos</a:t>
            </a:r>
            <a:endParaRPr sz="4700" b="1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503" name="Google Shape;503;p53"/>
          <p:cNvSpPr/>
          <p:nvPr/>
        </p:nvSpPr>
        <p:spPr>
          <a:xfrm>
            <a:off x="9154400" y="1831350"/>
            <a:ext cx="7986900" cy="19542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914445" defTabSz="914445"/>
            <a:r>
              <a:rPr lang="en-US" sz="2501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Que porquê mais </a:t>
            </a:r>
            <a:br>
              <a:rPr lang="en-US" sz="2501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2501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surpreendeu o trio de vocês?</a:t>
            </a:r>
            <a:endParaRPr sz="2501">
              <a:solidFill>
                <a:srgbClr val="C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504" name="Google Shape;504;p53"/>
          <p:cNvSpPr/>
          <p:nvPr/>
        </p:nvSpPr>
        <p:spPr>
          <a:xfrm>
            <a:off x="9154400" y="4197137"/>
            <a:ext cx="7986900" cy="19542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914445" defTabSz="914445"/>
            <a:r>
              <a:rPr lang="en-US" sz="2501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Quem vocês descobriram que também era afetado, e não tinham percebido antes?</a:t>
            </a:r>
            <a:endParaRPr sz="2501">
              <a:solidFill>
                <a:srgbClr val="C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505" name="Google Shape;505;p53"/>
          <p:cNvSpPr/>
          <p:nvPr/>
        </p:nvSpPr>
        <p:spPr>
          <a:xfrm>
            <a:off x="9154400" y="6562922"/>
            <a:ext cx="7986900" cy="1954200"/>
          </a:xfrm>
          <a:prstGeom prst="roundRect">
            <a:avLst>
              <a:gd name="adj" fmla="val 6957"/>
            </a:avLst>
          </a:prstGeom>
          <a:noFill/>
          <a:ln w="28575" cap="flat" cmpd="sng">
            <a:solidFill>
              <a:srgbClr val="9600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914445" defTabSz="914445"/>
            <a:r>
              <a:rPr lang="en-US" sz="2501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Qual ação vocês vão </a:t>
            </a:r>
            <a:br>
              <a:rPr lang="en-US" sz="2501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</a:br>
            <a:r>
              <a:rPr lang="en-US" sz="2501">
                <a:solidFill>
                  <a:srgbClr val="C00000"/>
                </a:solidFill>
                <a:latin typeface="Plus Jakarta Sans" pitchFamily="2" charset="77"/>
                <a:ea typeface="Poppins Medium"/>
                <a:cs typeface="Plus Jakarta Sans" pitchFamily="2" charset="77"/>
                <a:sym typeface="Poppins Medium"/>
              </a:rPr>
              <a:t>levar daqui pra fora da sala?</a:t>
            </a:r>
            <a:endParaRPr sz="2501">
              <a:solidFill>
                <a:srgbClr val="C00000"/>
              </a:solidFill>
              <a:latin typeface="Plus Jakarta Sans" pitchFamily="2" charset="77"/>
              <a:ea typeface="Poppins Medium"/>
              <a:cs typeface="Plus Jakarta Sans" pitchFamily="2" charset="77"/>
              <a:sym typeface="Poppins Medium"/>
            </a:endParaRPr>
          </a:p>
        </p:txBody>
      </p:sp>
      <p:sp>
        <p:nvSpPr>
          <p:cNvPr id="506" name="Google Shape;506;p53"/>
          <p:cNvSpPr/>
          <p:nvPr/>
        </p:nvSpPr>
        <p:spPr>
          <a:xfrm>
            <a:off x="9339275" y="2040275"/>
            <a:ext cx="742200" cy="1518900"/>
          </a:xfrm>
          <a:prstGeom prst="roundRect">
            <a:avLst>
              <a:gd name="adj" fmla="val 16667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4001" b="1">
                <a:solidFill>
                  <a:srgbClr val="F6A1AC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</a:t>
            </a:r>
            <a:endParaRPr sz="4001" b="1">
              <a:solidFill>
                <a:srgbClr val="F6A1AC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507" name="Google Shape;507;p53"/>
          <p:cNvSpPr/>
          <p:nvPr/>
        </p:nvSpPr>
        <p:spPr>
          <a:xfrm>
            <a:off x="9339275" y="4414788"/>
            <a:ext cx="742200" cy="1518900"/>
          </a:xfrm>
          <a:prstGeom prst="roundRect">
            <a:avLst>
              <a:gd name="adj" fmla="val 16667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4001" b="1">
                <a:solidFill>
                  <a:srgbClr val="F6A1AC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4001" b="1">
              <a:solidFill>
                <a:srgbClr val="F6A1AC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508" name="Google Shape;508;p53"/>
          <p:cNvSpPr/>
          <p:nvPr/>
        </p:nvSpPr>
        <p:spPr>
          <a:xfrm>
            <a:off x="9339275" y="6789263"/>
            <a:ext cx="742200" cy="1518900"/>
          </a:xfrm>
          <a:prstGeom prst="roundRect">
            <a:avLst>
              <a:gd name="adj" fmla="val 16667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4001" b="1">
                <a:solidFill>
                  <a:srgbClr val="F6A1AC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3</a:t>
            </a:r>
            <a:endParaRPr sz="4001" b="1">
              <a:solidFill>
                <a:srgbClr val="F6A1AC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6B750F21-9037-6A98-5666-336986F6CF12}"/>
              </a:ext>
            </a:extLst>
          </p:cNvPr>
          <p:cNvGrpSpPr/>
          <p:nvPr/>
        </p:nvGrpSpPr>
        <p:grpSpPr>
          <a:xfrm rot="18036183" flipH="1" flipV="1">
            <a:off x="-181912" y="-3419"/>
            <a:ext cx="3973754" cy="2679246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3" name="Forma Livre: Forma 7">
              <a:extLst>
                <a:ext uri="{FF2B5EF4-FFF2-40B4-BE49-F238E27FC236}">
                  <a16:creationId xmlns:a16="http://schemas.microsoft.com/office/drawing/2014/main" id="{EB475D2C-9D5C-8D97-FDDA-C1B28621056A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4" name="Forma Livre: Forma 8">
              <a:extLst>
                <a:ext uri="{FF2B5EF4-FFF2-40B4-BE49-F238E27FC236}">
                  <a16:creationId xmlns:a16="http://schemas.microsoft.com/office/drawing/2014/main" id="{53D7B72F-7AE5-C013-6282-6E9A49422A89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5" name="Forma Livre: Forma 9">
              <a:extLst>
                <a:ext uri="{FF2B5EF4-FFF2-40B4-BE49-F238E27FC236}">
                  <a16:creationId xmlns:a16="http://schemas.microsoft.com/office/drawing/2014/main" id="{8D32BCEF-8B76-8470-98A3-DDD729A49C9E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6" name="Forma Livre: Forma 10">
              <a:extLst>
                <a:ext uri="{FF2B5EF4-FFF2-40B4-BE49-F238E27FC236}">
                  <a16:creationId xmlns:a16="http://schemas.microsoft.com/office/drawing/2014/main" id="{33D2332B-7AFB-0613-14E4-D1B46C60F32E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7" name="Forma Livre: Forma 15">
              <a:extLst>
                <a:ext uri="{FF2B5EF4-FFF2-40B4-BE49-F238E27FC236}">
                  <a16:creationId xmlns:a16="http://schemas.microsoft.com/office/drawing/2014/main" id="{F2A0EFAB-513F-A9DE-9E46-D02A5B80D925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8" name="Forma Livre: Forma 16">
              <a:extLst>
                <a:ext uri="{FF2B5EF4-FFF2-40B4-BE49-F238E27FC236}">
                  <a16:creationId xmlns:a16="http://schemas.microsoft.com/office/drawing/2014/main" id="{CF2422CF-4407-0EC9-4368-3997D9A7F1AB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9" name="Forma Livre: Forma 17">
              <a:extLst>
                <a:ext uri="{FF2B5EF4-FFF2-40B4-BE49-F238E27FC236}">
                  <a16:creationId xmlns:a16="http://schemas.microsoft.com/office/drawing/2014/main" id="{9F35E89C-C06B-2FC1-A1AE-06D0F781963C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10" name="Forma Livre: Forma 18">
              <a:extLst>
                <a:ext uri="{FF2B5EF4-FFF2-40B4-BE49-F238E27FC236}">
                  <a16:creationId xmlns:a16="http://schemas.microsoft.com/office/drawing/2014/main" id="{C932D892-AB38-B661-C7E7-18E83EF54F28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11" name="Forma Livre: Forma 19">
              <a:extLst>
                <a:ext uri="{FF2B5EF4-FFF2-40B4-BE49-F238E27FC236}">
                  <a16:creationId xmlns:a16="http://schemas.microsoft.com/office/drawing/2014/main" id="{C559988D-75B1-CE5B-2B67-CAE14D9AC925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12" name="Forma Livre: Forma 20">
              <a:extLst>
                <a:ext uri="{FF2B5EF4-FFF2-40B4-BE49-F238E27FC236}">
                  <a16:creationId xmlns:a16="http://schemas.microsoft.com/office/drawing/2014/main" id="{12AB82E0-1B54-185A-E830-6A6F54CBBC8A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13" name="Forma Livre: Forma 21">
              <a:extLst>
                <a:ext uri="{FF2B5EF4-FFF2-40B4-BE49-F238E27FC236}">
                  <a16:creationId xmlns:a16="http://schemas.microsoft.com/office/drawing/2014/main" id="{63C49145-3C95-A06B-6686-C824B01ECA04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66580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54"/>
          <p:cNvSpPr/>
          <p:nvPr/>
        </p:nvSpPr>
        <p:spPr>
          <a:xfrm>
            <a:off x="1115306" y="4236575"/>
            <a:ext cx="6930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lnSpc>
                <a:spcPct val="140000"/>
              </a:lnSpc>
              <a:buClr>
                <a:srgbClr val="CFE0EE"/>
              </a:buClr>
              <a:buSzPts val="2250"/>
            </a:pPr>
            <a:r>
              <a:rPr lang="en-US" sz="5001" i="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Um </a:t>
            </a:r>
            <a:r>
              <a:rPr lang="en-US" sz="5001" i="1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ponto</a:t>
            </a:r>
            <a:r>
              <a:rPr lang="en-US" sz="5001" i="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de vista </a:t>
            </a:r>
            <a:r>
              <a:rPr lang="en-US" sz="5001" i="1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muda</a:t>
            </a:r>
            <a:r>
              <a:rPr lang="en-US" sz="5001" i="1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a vista </a:t>
            </a:r>
            <a:r>
              <a:rPr lang="en-US" sz="5001" i="1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toda</a:t>
            </a:r>
            <a:r>
              <a:rPr lang="en-US" sz="5001" i="1" dirty="0">
                <a:solidFill>
                  <a:srgbClr val="C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5001" dirty="0">
              <a:solidFill>
                <a:srgbClr val="C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516" name="Google Shape;516;p54" title="ponto-de-vista.jpg"/>
          <p:cNvPicPr preferRelativeResize="0"/>
          <p:nvPr/>
        </p:nvPicPr>
        <p:blipFill rotWithShape="1">
          <a:blip r:embed="rId3">
            <a:alphaModFix/>
          </a:blip>
          <a:srcRect l="23877" t="17330" r="23877" b="18955"/>
          <a:stretch/>
        </p:blipFill>
        <p:spPr>
          <a:xfrm>
            <a:off x="6401516" y="1886488"/>
            <a:ext cx="8546850" cy="6514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14577E5B-45EE-F84C-0188-0BE4725952FC}"/>
              </a:ext>
            </a:extLst>
          </p:cNvPr>
          <p:cNvGrpSpPr/>
          <p:nvPr/>
        </p:nvGrpSpPr>
        <p:grpSpPr>
          <a:xfrm rot="16200000">
            <a:off x="12782110" y="3085948"/>
            <a:ext cx="10710131" cy="3938855"/>
            <a:chOff x="2460992" y="5981903"/>
            <a:chExt cx="7140087" cy="2625903"/>
          </a:xfrm>
        </p:grpSpPr>
        <p:sp>
          <p:nvSpPr>
            <p:cNvPr id="3" name="Google Shape;25;p3">
              <a:extLst>
                <a:ext uri="{FF2B5EF4-FFF2-40B4-BE49-F238E27FC236}">
                  <a16:creationId xmlns:a16="http://schemas.microsoft.com/office/drawing/2014/main" id="{849477F6-504B-D5EE-4D07-AAF5B733782D}"/>
                </a:ext>
              </a:extLst>
            </p:cNvPr>
            <p:cNvSpPr/>
            <p:nvPr/>
          </p:nvSpPr>
          <p:spPr>
            <a:xfrm rot="10800000" flipH="1" flipV="1">
              <a:off x="2460992" y="5981903"/>
              <a:ext cx="6492235" cy="1372380"/>
            </a:xfrm>
            <a:custGeom>
              <a:avLst/>
              <a:gdLst/>
              <a:ahLst/>
              <a:cxnLst/>
              <a:rect l="l" t="t" r="r" b="b"/>
              <a:pathLst>
                <a:path w="163257" h="45839" extrusionOk="0">
                  <a:moveTo>
                    <a:pt x="59533" y="1"/>
                  </a:moveTo>
                  <a:lnTo>
                    <a:pt x="54960" y="138"/>
                  </a:lnTo>
                  <a:lnTo>
                    <a:pt x="50388" y="595"/>
                  </a:lnTo>
                  <a:lnTo>
                    <a:pt x="45861" y="1373"/>
                  </a:lnTo>
                  <a:lnTo>
                    <a:pt x="41403" y="2493"/>
                  </a:lnTo>
                  <a:lnTo>
                    <a:pt x="37037" y="3910"/>
                  </a:lnTo>
                  <a:lnTo>
                    <a:pt x="32784" y="5648"/>
                  </a:lnTo>
                  <a:lnTo>
                    <a:pt x="28669" y="7682"/>
                  </a:lnTo>
                  <a:lnTo>
                    <a:pt x="24714" y="9991"/>
                  </a:lnTo>
                  <a:lnTo>
                    <a:pt x="20942" y="12598"/>
                  </a:lnTo>
                  <a:lnTo>
                    <a:pt x="17376" y="15478"/>
                  </a:lnTo>
                  <a:lnTo>
                    <a:pt x="14061" y="18610"/>
                  </a:lnTo>
                  <a:lnTo>
                    <a:pt x="10997" y="22017"/>
                  </a:lnTo>
                  <a:lnTo>
                    <a:pt x="9557" y="23823"/>
                  </a:lnTo>
                  <a:lnTo>
                    <a:pt x="8528" y="25217"/>
                  </a:lnTo>
                  <a:lnTo>
                    <a:pt x="6722" y="28029"/>
                  </a:lnTo>
                  <a:lnTo>
                    <a:pt x="5190" y="30910"/>
                  </a:lnTo>
                  <a:lnTo>
                    <a:pt x="3910" y="33950"/>
                  </a:lnTo>
                  <a:lnTo>
                    <a:pt x="3338" y="35574"/>
                  </a:lnTo>
                  <a:lnTo>
                    <a:pt x="2904" y="37037"/>
                  </a:lnTo>
                  <a:lnTo>
                    <a:pt x="1487" y="42044"/>
                  </a:lnTo>
                  <a:lnTo>
                    <a:pt x="892" y="44467"/>
                  </a:lnTo>
                  <a:lnTo>
                    <a:pt x="915" y="44718"/>
                  </a:lnTo>
                  <a:lnTo>
                    <a:pt x="801" y="44764"/>
                  </a:lnTo>
                  <a:lnTo>
                    <a:pt x="572" y="45061"/>
                  </a:lnTo>
                  <a:lnTo>
                    <a:pt x="344" y="45496"/>
                  </a:lnTo>
                  <a:lnTo>
                    <a:pt x="92" y="45793"/>
                  </a:lnTo>
                  <a:lnTo>
                    <a:pt x="1" y="45839"/>
                  </a:lnTo>
                  <a:lnTo>
                    <a:pt x="163257" y="45839"/>
                  </a:lnTo>
                  <a:lnTo>
                    <a:pt x="162320" y="45038"/>
                  </a:lnTo>
                  <a:lnTo>
                    <a:pt x="161154" y="44147"/>
                  </a:lnTo>
                  <a:lnTo>
                    <a:pt x="160559" y="43324"/>
                  </a:lnTo>
                  <a:lnTo>
                    <a:pt x="160353" y="42729"/>
                  </a:lnTo>
                  <a:lnTo>
                    <a:pt x="160376" y="42638"/>
                  </a:lnTo>
                  <a:lnTo>
                    <a:pt x="160216" y="42318"/>
                  </a:lnTo>
                  <a:lnTo>
                    <a:pt x="159851" y="41769"/>
                  </a:lnTo>
                  <a:lnTo>
                    <a:pt x="159896" y="41701"/>
                  </a:lnTo>
                  <a:lnTo>
                    <a:pt x="159896" y="20096"/>
                  </a:lnTo>
                  <a:lnTo>
                    <a:pt x="159668" y="20073"/>
                  </a:lnTo>
                  <a:lnTo>
                    <a:pt x="159416" y="20119"/>
                  </a:lnTo>
                  <a:lnTo>
                    <a:pt x="156101" y="20874"/>
                  </a:lnTo>
                  <a:lnTo>
                    <a:pt x="149403" y="22108"/>
                  </a:lnTo>
                  <a:lnTo>
                    <a:pt x="144327" y="22771"/>
                  </a:lnTo>
                  <a:lnTo>
                    <a:pt x="140921" y="23114"/>
                  </a:lnTo>
                  <a:lnTo>
                    <a:pt x="137537" y="23343"/>
                  </a:lnTo>
                  <a:lnTo>
                    <a:pt x="134131" y="23434"/>
                  </a:lnTo>
                  <a:lnTo>
                    <a:pt x="130747" y="23411"/>
                  </a:lnTo>
                  <a:lnTo>
                    <a:pt x="127387" y="23251"/>
                  </a:lnTo>
                  <a:lnTo>
                    <a:pt x="124049" y="22931"/>
                  </a:lnTo>
                  <a:lnTo>
                    <a:pt x="120734" y="22451"/>
                  </a:lnTo>
                  <a:lnTo>
                    <a:pt x="117465" y="21811"/>
                  </a:lnTo>
                  <a:lnTo>
                    <a:pt x="114218" y="20988"/>
                  </a:lnTo>
                  <a:lnTo>
                    <a:pt x="111041" y="19982"/>
                  </a:lnTo>
                  <a:lnTo>
                    <a:pt x="107908" y="18770"/>
                  </a:lnTo>
                  <a:lnTo>
                    <a:pt x="106354" y="18084"/>
                  </a:lnTo>
                  <a:lnTo>
                    <a:pt x="104411" y="17170"/>
                  </a:lnTo>
                  <a:lnTo>
                    <a:pt x="100593" y="15112"/>
                  </a:lnTo>
                  <a:lnTo>
                    <a:pt x="95014" y="11775"/>
                  </a:lnTo>
                  <a:lnTo>
                    <a:pt x="91288" y="9557"/>
                  </a:lnTo>
                  <a:lnTo>
                    <a:pt x="89390" y="8483"/>
                  </a:lnTo>
                  <a:lnTo>
                    <a:pt x="85504" y="6448"/>
                  </a:lnTo>
                  <a:lnTo>
                    <a:pt x="81526" y="4619"/>
                  </a:lnTo>
                  <a:lnTo>
                    <a:pt x="77456" y="3041"/>
                  </a:lnTo>
                  <a:lnTo>
                    <a:pt x="75376" y="2401"/>
                  </a:lnTo>
                  <a:lnTo>
                    <a:pt x="73158" y="1761"/>
                  </a:lnTo>
                  <a:lnTo>
                    <a:pt x="68655" y="824"/>
                  </a:lnTo>
                  <a:lnTo>
                    <a:pt x="64105" y="229"/>
                  </a:lnTo>
                  <a:lnTo>
                    <a:pt x="59533" y="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sz="2100"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4" name="Google Shape;26;p3">
              <a:extLst>
                <a:ext uri="{FF2B5EF4-FFF2-40B4-BE49-F238E27FC236}">
                  <a16:creationId xmlns:a16="http://schemas.microsoft.com/office/drawing/2014/main" id="{5390E839-0F1C-0B57-E236-EE7648E72489}"/>
                </a:ext>
              </a:extLst>
            </p:cNvPr>
            <p:cNvSpPr/>
            <p:nvPr/>
          </p:nvSpPr>
          <p:spPr>
            <a:xfrm rot="-10269600">
              <a:off x="3016789" y="6220057"/>
              <a:ext cx="6584290" cy="2387749"/>
            </a:xfrm>
            <a:custGeom>
              <a:avLst/>
              <a:gdLst/>
              <a:ahLst/>
              <a:cxnLst/>
              <a:rect l="l" t="t" r="r" b="b"/>
              <a:pathLst>
                <a:path w="152100" h="108229" fill="none" extrusionOk="0">
                  <a:moveTo>
                    <a:pt x="0" y="81297"/>
                  </a:moveTo>
                  <a:lnTo>
                    <a:pt x="1258" y="80383"/>
                  </a:lnTo>
                  <a:lnTo>
                    <a:pt x="3864" y="78691"/>
                  </a:lnTo>
                  <a:lnTo>
                    <a:pt x="6539" y="77205"/>
                  </a:lnTo>
                  <a:lnTo>
                    <a:pt x="9282" y="75879"/>
                  </a:lnTo>
                  <a:lnTo>
                    <a:pt x="12071" y="74736"/>
                  </a:lnTo>
                  <a:lnTo>
                    <a:pt x="14906" y="73776"/>
                  </a:lnTo>
                  <a:lnTo>
                    <a:pt x="17787" y="72976"/>
                  </a:lnTo>
                  <a:lnTo>
                    <a:pt x="20736" y="72358"/>
                  </a:lnTo>
                  <a:lnTo>
                    <a:pt x="23685" y="71901"/>
                  </a:lnTo>
                  <a:lnTo>
                    <a:pt x="26680" y="71604"/>
                  </a:lnTo>
                  <a:lnTo>
                    <a:pt x="29698" y="71444"/>
                  </a:lnTo>
                  <a:lnTo>
                    <a:pt x="32716" y="71467"/>
                  </a:lnTo>
                  <a:lnTo>
                    <a:pt x="35733" y="71627"/>
                  </a:lnTo>
                  <a:lnTo>
                    <a:pt x="38774" y="71924"/>
                  </a:lnTo>
                  <a:lnTo>
                    <a:pt x="41792" y="72358"/>
                  </a:lnTo>
                  <a:lnTo>
                    <a:pt x="44809" y="72953"/>
                  </a:lnTo>
                  <a:lnTo>
                    <a:pt x="46318" y="73296"/>
                  </a:lnTo>
                  <a:lnTo>
                    <a:pt x="49176" y="74004"/>
                  </a:lnTo>
                  <a:lnTo>
                    <a:pt x="55052" y="75719"/>
                  </a:lnTo>
                  <a:lnTo>
                    <a:pt x="59441" y="77296"/>
                  </a:lnTo>
                  <a:lnTo>
                    <a:pt x="62299" y="78485"/>
                  </a:lnTo>
                  <a:lnTo>
                    <a:pt x="65042" y="79811"/>
                  </a:lnTo>
                  <a:lnTo>
                    <a:pt x="67626" y="81274"/>
                  </a:lnTo>
                  <a:lnTo>
                    <a:pt x="68860" y="82052"/>
                  </a:lnTo>
                  <a:lnTo>
                    <a:pt x="73318" y="85047"/>
                  </a:lnTo>
                  <a:lnTo>
                    <a:pt x="82189" y="91288"/>
                  </a:lnTo>
                  <a:lnTo>
                    <a:pt x="88978" y="95837"/>
                  </a:lnTo>
                  <a:lnTo>
                    <a:pt x="93619" y="98695"/>
                  </a:lnTo>
                  <a:lnTo>
                    <a:pt x="98352" y="101347"/>
                  </a:lnTo>
                  <a:lnTo>
                    <a:pt x="103221" y="103702"/>
                  </a:lnTo>
                  <a:lnTo>
                    <a:pt x="105736" y="104731"/>
                  </a:lnTo>
                  <a:lnTo>
                    <a:pt x="106971" y="105211"/>
                  </a:lnTo>
                  <a:lnTo>
                    <a:pt x="109531" y="106079"/>
                  </a:lnTo>
                  <a:lnTo>
                    <a:pt x="112160" y="106811"/>
                  </a:lnTo>
                  <a:lnTo>
                    <a:pt x="114858" y="107405"/>
                  </a:lnTo>
                  <a:lnTo>
                    <a:pt x="117601" y="107840"/>
                  </a:lnTo>
                  <a:lnTo>
                    <a:pt x="120391" y="108114"/>
                  </a:lnTo>
                  <a:lnTo>
                    <a:pt x="123157" y="108228"/>
                  </a:lnTo>
                  <a:lnTo>
                    <a:pt x="125923" y="108160"/>
                  </a:lnTo>
                  <a:lnTo>
                    <a:pt x="128667" y="107885"/>
                  </a:lnTo>
                  <a:lnTo>
                    <a:pt x="131341" y="107405"/>
                  </a:lnTo>
                  <a:lnTo>
                    <a:pt x="133971" y="106697"/>
                  </a:lnTo>
                  <a:lnTo>
                    <a:pt x="136508" y="105782"/>
                  </a:lnTo>
                  <a:lnTo>
                    <a:pt x="138932" y="104616"/>
                  </a:lnTo>
                  <a:lnTo>
                    <a:pt x="141241" y="103222"/>
                  </a:lnTo>
                  <a:lnTo>
                    <a:pt x="143413" y="101553"/>
                  </a:lnTo>
                  <a:lnTo>
                    <a:pt x="145401" y="99609"/>
                  </a:lnTo>
                  <a:lnTo>
                    <a:pt x="146339" y="98512"/>
                  </a:lnTo>
                  <a:lnTo>
                    <a:pt x="146910" y="97803"/>
                  </a:lnTo>
                  <a:lnTo>
                    <a:pt x="147939" y="96340"/>
                  </a:lnTo>
                  <a:lnTo>
                    <a:pt x="148854" y="94786"/>
                  </a:lnTo>
                  <a:lnTo>
                    <a:pt x="149654" y="93185"/>
                  </a:lnTo>
                  <a:lnTo>
                    <a:pt x="150317" y="91516"/>
                  </a:lnTo>
                  <a:lnTo>
                    <a:pt x="150888" y="89825"/>
                  </a:lnTo>
                  <a:lnTo>
                    <a:pt x="151346" y="88064"/>
                  </a:lnTo>
                  <a:lnTo>
                    <a:pt x="151688" y="86281"/>
                  </a:lnTo>
                  <a:lnTo>
                    <a:pt x="152031" y="83583"/>
                  </a:lnTo>
                  <a:lnTo>
                    <a:pt x="152100" y="79926"/>
                  </a:lnTo>
                  <a:lnTo>
                    <a:pt x="151780" y="76268"/>
                  </a:lnTo>
                  <a:lnTo>
                    <a:pt x="151094" y="72678"/>
                  </a:lnTo>
                  <a:lnTo>
                    <a:pt x="150591" y="70918"/>
                  </a:lnTo>
                  <a:lnTo>
                    <a:pt x="150180" y="69661"/>
                  </a:lnTo>
                  <a:lnTo>
                    <a:pt x="149242" y="67214"/>
                  </a:lnTo>
                  <a:lnTo>
                    <a:pt x="148122" y="64883"/>
                  </a:lnTo>
                  <a:lnTo>
                    <a:pt x="146888" y="62642"/>
                  </a:lnTo>
                  <a:lnTo>
                    <a:pt x="144853" y="59373"/>
                  </a:lnTo>
                  <a:lnTo>
                    <a:pt x="141926" y="55189"/>
                  </a:lnTo>
                  <a:lnTo>
                    <a:pt x="139000" y="51028"/>
                  </a:lnTo>
                  <a:lnTo>
                    <a:pt x="136920" y="47851"/>
                  </a:lnTo>
                  <a:lnTo>
                    <a:pt x="135617" y="45679"/>
                  </a:lnTo>
                  <a:lnTo>
                    <a:pt x="134451" y="43461"/>
                  </a:lnTo>
                  <a:lnTo>
                    <a:pt x="133445" y="41129"/>
                  </a:lnTo>
                  <a:lnTo>
                    <a:pt x="132599" y="38729"/>
                  </a:lnTo>
                  <a:lnTo>
                    <a:pt x="131936" y="36214"/>
                  </a:lnTo>
                  <a:lnTo>
                    <a:pt x="131707" y="34888"/>
                  </a:lnTo>
                  <a:lnTo>
                    <a:pt x="131547" y="33722"/>
                  </a:lnTo>
                  <a:lnTo>
                    <a:pt x="131319" y="31344"/>
                  </a:lnTo>
                  <a:lnTo>
                    <a:pt x="131227" y="28967"/>
                  </a:lnTo>
                  <a:lnTo>
                    <a:pt x="131273" y="26566"/>
                  </a:lnTo>
                  <a:lnTo>
                    <a:pt x="131456" y="24189"/>
                  </a:lnTo>
                  <a:lnTo>
                    <a:pt x="131799" y="21811"/>
                  </a:lnTo>
                  <a:lnTo>
                    <a:pt x="132256" y="19479"/>
                  </a:lnTo>
                  <a:lnTo>
                    <a:pt x="132850" y="17170"/>
                  </a:lnTo>
                  <a:lnTo>
                    <a:pt x="133582" y="14884"/>
                  </a:lnTo>
                  <a:lnTo>
                    <a:pt x="134451" y="12666"/>
                  </a:lnTo>
                  <a:lnTo>
                    <a:pt x="135434" y="10494"/>
                  </a:lnTo>
                  <a:lnTo>
                    <a:pt x="136554" y="8391"/>
                  </a:lnTo>
                  <a:lnTo>
                    <a:pt x="137811" y="6379"/>
                  </a:lnTo>
                  <a:lnTo>
                    <a:pt x="139183" y="4436"/>
                  </a:lnTo>
                  <a:lnTo>
                    <a:pt x="140692" y="2584"/>
                  </a:lnTo>
                  <a:lnTo>
                    <a:pt x="142338" y="824"/>
                  </a:lnTo>
                  <a:lnTo>
                    <a:pt x="143184" y="1"/>
                  </a:lnTo>
                </a:path>
              </a:pathLst>
            </a:custGeom>
            <a:noFill/>
            <a:ln w="3175">
              <a:solidFill>
                <a:srgbClr val="E200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sz="2100">
                <a:latin typeface="Plus Jakarta Sans" pitchFamily="2" charset="77"/>
                <a:cs typeface="Plus Jakarta Sans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7747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>
          <a:extLst>
            <a:ext uri="{FF2B5EF4-FFF2-40B4-BE49-F238E27FC236}">
              <a16:creationId xmlns:a16="http://schemas.microsoft.com/office/drawing/2014/main" id="{7A4917CC-5C81-3D16-9189-F544C1A72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55">
            <a:extLst>
              <a:ext uri="{FF2B5EF4-FFF2-40B4-BE49-F238E27FC236}">
                <a16:creationId xmlns:a16="http://schemas.microsoft.com/office/drawing/2014/main" id="{647DBBAF-F7F4-EBE3-6197-E67B92336E7D}"/>
              </a:ext>
            </a:extLst>
          </p:cNvPr>
          <p:cNvSpPr/>
          <p:nvPr/>
        </p:nvSpPr>
        <p:spPr>
          <a:xfrm>
            <a:off x="993260" y="2355015"/>
            <a:ext cx="10972800" cy="21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lnSpc>
                <a:spcPct val="111764"/>
              </a:lnSpc>
              <a:buClr>
                <a:srgbClr val="FFFFFF"/>
              </a:buClr>
              <a:buSzPts val="5100"/>
            </a:pPr>
            <a:r>
              <a:rPr lang="en-US" sz="5100" b="1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Meu compromisso</a:t>
            </a:r>
            <a:endParaRPr sz="510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914445">
              <a:lnSpc>
                <a:spcPct val="111764"/>
              </a:lnSpc>
              <a:buClr>
                <a:srgbClr val="FFFFFF"/>
              </a:buClr>
              <a:buSzPts val="5100"/>
            </a:pPr>
            <a:r>
              <a:rPr lang="en-US" sz="5100" b="1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 partir de hoje</a:t>
            </a:r>
            <a:endParaRPr sz="510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523" name="Google Shape;523;p55">
            <a:extLst>
              <a:ext uri="{FF2B5EF4-FFF2-40B4-BE49-F238E27FC236}">
                <a16:creationId xmlns:a16="http://schemas.microsoft.com/office/drawing/2014/main" id="{AADAEE53-BB6F-0483-2796-692343506164}"/>
              </a:ext>
            </a:extLst>
          </p:cNvPr>
          <p:cNvSpPr/>
          <p:nvPr/>
        </p:nvSpPr>
        <p:spPr>
          <a:xfrm>
            <a:off x="993260" y="4549515"/>
            <a:ext cx="11795700" cy="2743200"/>
          </a:xfrm>
          <a:prstGeom prst="roundRect">
            <a:avLst>
              <a:gd name="adj" fmla="val 4000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/>
            <a:endParaRPr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524" name="Google Shape;524;p55">
            <a:extLst>
              <a:ext uri="{FF2B5EF4-FFF2-40B4-BE49-F238E27FC236}">
                <a16:creationId xmlns:a16="http://schemas.microsoft.com/office/drawing/2014/main" id="{BBC720BB-FA27-7B18-3962-03108A7B2238}"/>
              </a:ext>
            </a:extLst>
          </p:cNvPr>
          <p:cNvSpPr/>
          <p:nvPr/>
        </p:nvSpPr>
        <p:spPr>
          <a:xfrm>
            <a:off x="1404740" y="4892415"/>
            <a:ext cx="109728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lnSpc>
                <a:spcPct val="137500"/>
              </a:lnSpc>
              <a:buClr>
                <a:srgbClr val="FFFFFF"/>
              </a:buClr>
              <a:buSzPts val="2400"/>
            </a:pPr>
            <a:r>
              <a:rPr lang="en-US" sz="240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Vocês já escreveram a ação de vocês no canvas — é ela que vale a partir de hoje. Guardem o canvas e usem de novo na próxima vez que um caso parecido aparecer.</a:t>
            </a:r>
            <a:endParaRPr sz="240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525" name="Google Shape;525;p55">
            <a:extLst>
              <a:ext uri="{FF2B5EF4-FFF2-40B4-BE49-F238E27FC236}">
                <a16:creationId xmlns:a16="http://schemas.microsoft.com/office/drawing/2014/main" id="{C9160988-76A6-42EE-F191-277BFCDCA899}"/>
              </a:ext>
            </a:extLst>
          </p:cNvPr>
          <p:cNvSpPr/>
          <p:nvPr/>
        </p:nvSpPr>
        <p:spPr>
          <a:xfrm>
            <a:off x="993260" y="7409855"/>
            <a:ext cx="144018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lnSpc>
                <a:spcPct val="140000"/>
              </a:lnSpc>
              <a:buClr>
                <a:srgbClr val="CFE0EE"/>
              </a:buClr>
              <a:buSzPts val="2250"/>
            </a:pPr>
            <a:r>
              <a:rPr lang="en-US" sz="2250" i="1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“Visão sistêmica não é enxergar tudo sozinho.</a:t>
            </a:r>
            <a:endParaRPr sz="225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914445">
              <a:lnSpc>
                <a:spcPct val="140000"/>
              </a:lnSpc>
              <a:buClr>
                <a:srgbClr val="CFE0EE"/>
              </a:buClr>
              <a:buSzPts val="2250"/>
            </a:pPr>
            <a:r>
              <a:rPr lang="en-US" sz="2250" i="1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É lembrar que cada decisão minha também é sentida em outro setor.”</a:t>
            </a:r>
            <a:endParaRPr sz="225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62EA89D-E87A-EB24-5208-CCBFE373BE0B}"/>
              </a:ext>
            </a:extLst>
          </p:cNvPr>
          <p:cNvGrpSpPr/>
          <p:nvPr/>
        </p:nvGrpSpPr>
        <p:grpSpPr>
          <a:xfrm rot="13036174">
            <a:off x="11149449" y="1946274"/>
            <a:ext cx="13453770" cy="6102315"/>
            <a:chOff x="5452935" y="-4228069"/>
            <a:chExt cx="13224445" cy="7235301"/>
          </a:xfrm>
          <a:solidFill>
            <a:srgbClr val="F4F4F4"/>
          </a:solidFill>
        </p:grpSpPr>
        <p:sp>
          <p:nvSpPr>
            <p:cNvPr id="3" name="Forma Livre: Forma 7">
              <a:extLst>
                <a:ext uri="{FF2B5EF4-FFF2-40B4-BE49-F238E27FC236}">
                  <a16:creationId xmlns:a16="http://schemas.microsoft.com/office/drawing/2014/main" id="{0454F330-D68E-BDE3-7E5F-F21463D3E17A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4" name="Forma Livre: Forma 8">
              <a:extLst>
                <a:ext uri="{FF2B5EF4-FFF2-40B4-BE49-F238E27FC236}">
                  <a16:creationId xmlns:a16="http://schemas.microsoft.com/office/drawing/2014/main" id="{51926272-F74A-4780-E82C-84CA3DE49D48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5" name="Forma Livre: Forma 9">
              <a:extLst>
                <a:ext uri="{FF2B5EF4-FFF2-40B4-BE49-F238E27FC236}">
                  <a16:creationId xmlns:a16="http://schemas.microsoft.com/office/drawing/2014/main" id="{A6CA9194-1769-CB9F-52B8-60C00FAAD211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6" name="Forma Livre: Forma 11">
              <a:extLst>
                <a:ext uri="{FF2B5EF4-FFF2-40B4-BE49-F238E27FC236}">
                  <a16:creationId xmlns:a16="http://schemas.microsoft.com/office/drawing/2014/main" id="{FBC1E20D-66D6-CA30-BA8F-DF1DF65C870C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7" name="Forma Livre: Forma 12">
              <a:extLst>
                <a:ext uri="{FF2B5EF4-FFF2-40B4-BE49-F238E27FC236}">
                  <a16:creationId xmlns:a16="http://schemas.microsoft.com/office/drawing/2014/main" id="{213BBC2F-76C0-D469-D329-50CBA20CC4A1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8" name="Forma Livre: Forma 13">
              <a:extLst>
                <a:ext uri="{FF2B5EF4-FFF2-40B4-BE49-F238E27FC236}">
                  <a16:creationId xmlns:a16="http://schemas.microsoft.com/office/drawing/2014/main" id="{3DEEE7EF-C514-E340-DE70-A9D1BF3AA227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9" name="Forma Livre: Forma 14">
              <a:extLst>
                <a:ext uri="{FF2B5EF4-FFF2-40B4-BE49-F238E27FC236}">
                  <a16:creationId xmlns:a16="http://schemas.microsoft.com/office/drawing/2014/main" id="{54263828-53CD-1C86-4BA8-A2C9FBBBBAD5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0" name="Forma Livre: Forma 15">
              <a:extLst>
                <a:ext uri="{FF2B5EF4-FFF2-40B4-BE49-F238E27FC236}">
                  <a16:creationId xmlns:a16="http://schemas.microsoft.com/office/drawing/2014/main" id="{C26C7FAA-B7D6-AA85-57E8-5B937A9B2C1E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1" name="Forma Livre: Forma 16">
              <a:extLst>
                <a:ext uri="{FF2B5EF4-FFF2-40B4-BE49-F238E27FC236}">
                  <a16:creationId xmlns:a16="http://schemas.microsoft.com/office/drawing/2014/main" id="{81953502-8FC9-B7ED-6FEF-CBE2C27E29A7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2" name="Forma Livre: Forma 17">
              <a:extLst>
                <a:ext uri="{FF2B5EF4-FFF2-40B4-BE49-F238E27FC236}">
                  <a16:creationId xmlns:a16="http://schemas.microsoft.com/office/drawing/2014/main" id="{48F18172-BFD5-50F8-4C06-841E6849E722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3" name="Forma Livre: Forma 18">
              <a:extLst>
                <a:ext uri="{FF2B5EF4-FFF2-40B4-BE49-F238E27FC236}">
                  <a16:creationId xmlns:a16="http://schemas.microsoft.com/office/drawing/2014/main" id="{A0AEC597-1450-D641-B9A6-454A0EC13C2A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4375FB2D-2757-9357-8B66-241FD4EE9438}"/>
              </a:ext>
            </a:extLst>
          </p:cNvPr>
          <p:cNvGrpSpPr/>
          <p:nvPr/>
        </p:nvGrpSpPr>
        <p:grpSpPr>
          <a:xfrm rot="5461033" flipH="1">
            <a:off x="10324874" y="-1882167"/>
            <a:ext cx="11627328" cy="12420482"/>
            <a:chOff x="8036872" y="-1643504"/>
            <a:chExt cx="4835358" cy="5165199"/>
          </a:xfrm>
        </p:grpSpPr>
        <p:sp>
          <p:nvSpPr>
            <p:cNvPr id="15" name="Forma Livre: Forma 20">
              <a:extLst>
                <a:ext uri="{FF2B5EF4-FFF2-40B4-BE49-F238E27FC236}">
                  <a16:creationId xmlns:a16="http://schemas.microsoft.com/office/drawing/2014/main" id="{A545032A-11F2-F442-405F-7CA87FE381A0}"/>
                </a:ext>
              </a:extLst>
            </p:cNvPr>
            <p:cNvSpPr/>
            <p:nvPr/>
          </p:nvSpPr>
          <p:spPr>
            <a:xfrm rot="10800000">
              <a:off x="8036872" y="0"/>
              <a:ext cx="4155129" cy="2160624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872470" h="2533635">
                  <a:moveTo>
                    <a:pt x="560024" y="79"/>
                  </a:moveTo>
                  <a:cubicBezTo>
                    <a:pt x="1058923" y="-3928"/>
                    <a:pt x="1551471" y="144201"/>
                    <a:pt x="1993138" y="376269"/>
                  </a:cubicBezTo>
                  <a:cubicBezTo>
                    <a:pt x="2449779" y="616207"/>
                    <a:pt x="2864306" y="947756"/>
                    <a:pt x="3357670" y="1098341"/>
                  </a:cubicBezTo>
                  <a:cubicBezTo>
                    <a:pt x="3785450" y="1228902"/>
                    <a:pt x="4283319" y="1231257"/>
                    <a:pt x="4606838" y="1540088"/>
                  </a:cubicBezTo>
                  <a:cubicBezTo>
                    <a:pt x="4848985" y="1771242"/>
                    <a:pt x="4920747" y="2135954"/>
                    <a:pt x="4841796" y="2463606"/>
                  </a:cubicBezTo>
                  <a:lnTo>
                    <a:pt x="4819054" y="2533635"/>
                  </a:lnTo>
                  <a:lnTo>
                    <a:pt x="483740" y="2533635"/>
                  </a:lnTo>
                  <a:lnTo>
                    <a:pt x="416533" y="2527996"/>
                  </a:lnTo>
                  <a:cubicBezTo>
                    <a:pt x="385788" y="2526501"/>
                    <a:pt x="354956" y="2526127"/>
                    <a:pt x="324048" y="2527003"/>
                  </a:cubicBezTo>
                  <a:lnTo>
                    <a:pt x="239189" y="2533635"/>
                  </a:lnTo>
                  <a:lnTo>
                    <a:pt x="0" y="2533635"/>
                  </a:lnTo>
                  <a:lnTo>
                    <a:pt x="1" y="73522"/>
                  </a:lnTo>
                  <a:lnTo>
                    <a:pt x="3467" y="72468"/>
                  </a:lnTo>
                  <a:cubicBezTo>
                    <a:pt x="184998" y="25595"/>
                    <a:pt x="372931" y="1582"/>
                    <a:pt x="560024" y="7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 sz="2100"/>
            </a:p>
          </p:txBody>
        </p:sp>
        <p:sp>
          <p:nvSpPr>
            <p:cNvPr id="16" name="Forma Livre: Forma 21">
              <a:extLst>
                <a:ext uri="{FF2B5EF4-FFF2-40B4-BE49-F238E27FC236}">
                  <a16:creationId xmlns:a16="http://schemas.microsoft.com/office/drawing/2014/main" id="{D39E8CC6-8197-A330-AAEC-C85FE3F83E5E}"/>
                </a:ext>
              </a:extLst>
            </p:cNvPr>
            <p:cNvSpPr/>
            <p:nvPr/>
          </p:nvSpPr>
          <p:spPr>
            <a:xfrm rot="15740046" flipH="1">
              <a:off x="8946705" y="-403830"/>
              <a:ext cx="5165199" cy="2685851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  <a:gd name="csX0" fmla="*/ 0 w 4872470"/>
                <a:gd name="csY0" fmla="*/ 2533635 h 2616185"/>
                <a:gd name="csX1" fmla="*/ 1 w 4872470"/>
                <a:gd name="csY1" fmla="*/ 73522 h 2616185"/>
                <a:gd name="csX2" fmla="*/ 3467 w 4872470"/>
                <a:gd name="csY2" fmla="*/ 72468 h 2616185"/>
                <a:gd name="csX3" fmla="*/ 560024 w 4872470"/>
                <a:gd name="csY3" fmla="*/ 79 h 2616185"/>
                <a:gd name="csX4" fmla="*/ 1993138 w 4872470"/>
                <a:gd name="csY4" fmla="*/ 376269 h 2616185"/>
                <a:gd name="csX5" fmla="*/ 3357670 w 4872470"/>
                <a:gd name="csY5" fmla="*/ 1098341 h 2616185"/>
                <a:gd name="csX6" fmla="*/ 4606838 w 4872470"/>
                <a:gd name="csY6" fmla="*/ 1540088 h 2616185"/>
                <a:gd name="csX7" fmla="*/ 4841796 w 4872470"/>
                <a:gd name="csY7" fmla="*/ 2463606 h 2616185"/>
                <a:gd name="csX8" fmla="*/ 4819054 w 4872470"/>
                <a:gd name="csY8" fmla="*/ 2533635 h 2616185"/>
                <a:gd name="csX9" fmla="*/ 483740 w 4872470"/>
                <a:gd name="csY9" fmla="*/ 2533635 h 2616185"/>
                <a:gd name="csX10" fmla="*/ 416533 w 4872470"/>
                <a:gd name="csY10" fmla="*/ 2527996 h 2616185"/>
                <a:gd name="csX11" fmla="*/ 324048 w 4872470"/>
                <a:gd name="csY11" fmla="*/ 2527003 h 2616185"/>
                <a:gd name="csX12" fmla="*/ 239189 w 4872470"/>
                <a:gd name="csY12" fmla="*/ 2533635 h 2616185"/>
                <a:gd name="csX13" fmla="*/ 82550 w 4872470"/>
                <a:gd name="csY13" fmla="*/ 2616185 h 261618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12" fmla="*/ 239189 w 4872470"/>
                <a:gd name="csY12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0" fmla="*/ 0 w 4872469"/>
                <a:gd name="csY0" fmla="*/ 73522 h 2533635"/>
                <a:gd name="csX1" fmla="*/ 3466 w 4872469"/>
                <a:gd name="csY1" fmla="*/ 72468 h 2533635"/>
                <a:gd name="csX2" fmla="*/ 560023 w 4872469"/>
                <a:gd name="csY2" fmla="*/ 79 h 2533635"/>
                <a:gd name="csX3" fmla="*/ 1993137 w 4872469"/>
                <a:gd name="csY3" fmla="*/ 376269 h 2533635"/>
                <a:gd name="csX4" fmla="*/ 3357669 w 4872469"/>
                <a:gd name="csY4" fmla="*/ 1098341 h 2533635"/>
                <a:gd name="csX5" fmla="*/ 4606837 w 4872469"/>
                <a:gd name="csY5" fmla="*/ 1540088 h 2533635"/>
                <a:gd name="csX6" fmla="*/ 4841795 w 4872469"/>
                <a:gd name="csY6" fmla="*/ 2463606 h 2533635"/>
                <a:gd name="csX7" fmla="*/ 4819053 w 4872469"/>
                <a:gd name="csY7" fmla="*/ 2533635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872469" h="2533635">
                  <a:moveTo>
                    <a:pt x="0" y="73522"/>
                  </a:moveTo>
                  <a:lnTo>
                    <a:pt x="3466" y="72468"/>
                  </a:lnTo>
                  <a:cubicBezTo>
                    <a:pt x="184997" y="25595"/>
                    <a:pt x="372930" y="1582"/>
                    <a:pt x="560023" y="79"/>
                  </a:cubicBezTo>
                  <a:cubicBezTo>
                    <a:pt x="1058922" y="-3928"/>
                    <a:pt x="1551470" y="144201"/>
                    <a:pt x="1993137" y="376269"/>
                  </a:cubicBezTo>
                  <a:cubicBezTo>
                    <a:pt x="2449778" y="616207"/>
                    <a:pt x="2864305" y="947756"/>
                    <a:pt x="3357669" y="1098341"/>
                  </a:cubicBezTo>
                  <a:cubicBezTo>
                    <a:pt x="3785449" y="1228902"/>
                    <a:pt x="4283318" y="1231257"/>
                    <a:pt x="4606837" y="1540088"/>
                  </a:cubicBezTo>
                  <a:cubicBezTo>
                    <a:pt x="4848984" y="1771242"/>
                    <a:pt x="4920746" y="2135954"/>
                    <a:pt x="4841795" y="2463606"/>
                  </a:cubicBezTo>
                  <a:lnTo>
                    <a:pt x="4819053" y="2533635"/>
                  </a:lnTo>
                </a:path>
              </a:pathLst>
            </a:custGeom>
            <a:noFill/>
            <a:ln w="3175">
              <a:solidFill>
                <a:srgbClr val="E200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 sz="2100"/>
            </a:p>
          </p:txBody>
        </p:sp>
      </p:grpSp>
      <p:sp>
        <p:nvSpPr>
          <p:cNvPr id="17" name="Espaço Reservado para Texto 10">
            <a:extLst>
              <a:ext uri="{FF2B5EF4-FFF2-40B4-BE49-F238E27FC236}">
                <a16:creationId xmlns:a16="http://schemas.microsoft.com/office/drawing/2014/main" id="{8756AEB5-9D15-A87C-2FE0-899BCA2D229E}"/>
              </a:ext>
            </a:extLst>
          </p:cNvPr>
          <p:cNvSpPr txBox="1">
            <a:spLocks/>
          </p:cNvSpPr>
          <p:nvPr/>
        </p:nvSpPr>
        <p:spPr>
          <a:xfrm rot="5461033">
            <a:off x="18284917" y="8509665"/>
            <a:ext cx="8457317" cy="2028825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Tx/>
              <a:buNone/>
              <a:defRPr sz="1600" b="0" i="0" u="none" strike="noStrike" cap="none" spc="0">
                <a:solidFill>
                  <a:srgbClr val="1D162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Tx/>
              <a:buNone/>
              <a:defRPr sz="1400" b="0" i="0" u="none" strike="noStrike" cap="none" spc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Tx/>
              <a:buNone/>
              <a:defRPr sz="1400" b="0" i="0" u="none" strike="noStrike" cap="none" spc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Tx/>
              <a:buNone/>
              <a:defRPr sz="1400" b="0" i="0" u="none" strike="noStrike" cap="none" spc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Tx/>
              <a:buNone/>
              <a:defRPr sz="1400" b="0" i="0" u="none" strike="noStrike" cap="none" spc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33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33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33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33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40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40870734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Google Shape;538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0126" y="1444110"/>
            <a:ext cx="11897223" cy="73987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827A5B44-0350-EED7-7F11-E02F005E3BE7}"/>
              </a:ext>
            </a:extLst>
          </p:cNvPr>
          <p:cNvGrpSpPr/>
          <p:nvPr/>
        </p:nvGrpSpPr>
        <p:grpSpPr>
          <a:xfrm rot="18036183" flipH="1" flipV="1">
            <a:off x="-2697107" y="-2280457"/>
            <a:ext cx="10192722" cy="8011685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3" name="Forma Livre: Forma 7">
              <a:extLst>
                <a:ext uri="{FF2B5EF4-FFF2-40B4-BE49-F238E27FC236}">
                  <a16:creationId xmlns:a16="http://schemas.microsoft.com/office/drawing/2014/main" id="{C13DE93F-56B7-0B63-507D-6E8C619FCF1E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4" name="Forma Livre: Forma 8">
              <a:extLst>
                <a:ext uri="{FF2B5EF4-FFF2-40B4-BE49-F238E27FC236}">
                  <a16:creationId xmlns:a16="http://schemas.microsoft.com/office/drawing/2014/main" id="{01C78CB3-CF6F-2AC8-1182-E181741DF9C7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5" name="Forma Livre: Forma 9">
              <a:extLst>
                <a:ext uri="{FF2B5EF4-FFF2-40B4-BE49-F238E27FC236}">
                  <a16:creationId xmlns:a16="http://schemas.microsoft.com/office/drawing/2014/main" id="{A9A9AD11-39D0-94F9-436D-2C4A0189411D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6" name="Forma Livre: Forma 10">
              <a:extLst>
                <a:ext uri="{FF2B5EF4-FFF2-40B4-BE49-F238E27FC236}">
                  <a16:creationId xmlns:a16="http://schemas.microsoft.com/office/drawing/2014/main" id="{D951BA20-6A6B-449C-4812-416F9E61B4CB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7" name="Forma Livre: Forma 15">
              <a:extLst>
                <a:ext uri="{FF2B5EF4-FFF2-40B4-BE49-F238E27FC236}">
                  <a16:creationId xmlns:a16="http://schemas.microsoft.com/office/drawing/2014/main" id="{6E701F09-D24D-C836-1CB6-02BE3EE416B9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8" name="Forma Livre: Forma 16">
              <a:extLst>
                <a:ext uri="{FF2B5EF4-FFF2-40B4-BE49-F238E27FC236}">
                  <a16:creationId xmlns:a16="http://schemas.microsoft.com/office/drawing/2014/main" id="{A79CF842-A25A-A25C-9BFC-9E7CFC01393F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9" name="Forma Livre: Forma 17">
              <a:extLst>
                <a:ext uri="{FF2B5EF4-FFF2-40B4-BE49-F238E27FC236}">
                  <a16:creationId xmlns:a16="http://schemas.microsoft.com/office/drawing/2014/main" id="{0AC5C703-3D38-7081-6FD0-667AF39F34CE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10" name="Forma Livre: Forma 18">
              <a:extLst>
                <a:ext uri="{FF2B5EF4-FFF2-40B4-BE49-F238E27FC236}">
                  <a16:creationId xmlns:a16="http://schemas.microsoft.com/office/drawing/2014/main" id="{4F8B04B8-A3D4-B643-0D3C-B583A679D213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11" name="Forma Livre: Forma 19">
              <a:extLst>
                <a:ext uri="{FF2B5EF4-FFF2-40B4-BE49-F238E27FC236}">
                  <a16:creationId xmlns:a16="http://schemas.microsoft.com/office/drawing/2014/main" id="{27A670D8-2B41-3C80-8F30-7F3947DDFDA8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12" name="Forma Livre: Forma 20">
              <a:extLst>
                <a:ext uri="{FF2B5EF4-FFF2-40B4-BE49-F238E27FC236}">
                  <a16:creationId xmlns:a16="http://schemas.microsoft.com/office/drawing/2014/main" id="{3DDFA489-F579-A03E-F97C-A94C5E4054B8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13" name="Forma Livre: Forma 21">
              <a:extLst>
                <a:ext uri="{FF2B5EF4-FFF2-40B4-BE49-F238E27FC236}">
                  <a16:creationId xmlns:a16="http://schemas.microsoft.com/office/drawing/2014/main" id="{B4907EB9-BEAC-E1A9-18A7-DEFEB9BDB574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>
                <a:solidFill>
                  <a:srgbClr val="C00000"/>
                </a:solidFill>
                <a:latin typeface="Plus Jakarta Sans" pitchFamily="2" charset="77"/>
                <a:cs typeface="Plus Jakarta Sans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66508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Imagem 14">
            <a:extLst>
              <a:ext uri="{FF2B5EF4-FFF2-40B4-BE49-F238E27FC236}">
                <a16:creationId xmlns:a16="http://schemas.microsoft.com/office/drawing/2014/main" id="{A53CBBA7-5266-0C91-5CE4-DD09145EF5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889884" y="-21887"/>
            <a:ext cx="9574758" cy="10602801"/>
          </a:xfrm>
        </p:spPr>
        <p:txBody>
          <a:bodyPr/>
          <a:lstStyle/>
          <a:p>
            <a:endParaRPr lang="pt-BR"/>
          </a:p>
        </p:txBody>
      </p:sp>
      <p:sp>
        <p:nvSpPr>
          <p:cNvPr id="2" name="Google Shape;544;p58">
            <a:extLst>
              <a:ext uri="{FF2B5EF4-FFF2-40B4-BE49-F238E27FC236}">
                <a16:creationId xmlns:a16="http://schemas.microsoft.com/office/drawing/2014/main" id="{14EFC338-0525-37C9-E99B-B53562ECDEE3}"/>
              </a:ext>
            </a:extLst>
          </p:cNvPr>
          <p:cNvSpPr txBox="1"/>
          <p:nvPr/>
        </p:nvSpPr>
        <p:spPr>
          <a:xfrm>
            <a:off x="929627" y="699776"/>
            <a:ext cx="2956800" cy="17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t" anchorCtr="0">
            <a:normAutofit/>
          </a:bodyPr>
          <a:lstStyle/>
          <a:p>
            <a:pPr defTabSz="914445">
              <a:lnSpc>
                <a:spcPct val="90000"/>
              </a:lnSpc>
              <a:buSzPts val="7200"/>
            </a:pPr>
            <a:r>
              <a:rPr lang="en-US" sz="7200" b="1">
                <a:solidFill>
                  <a:srgbClr val="C00000"/>
                </a:solidFill>
                <a:latin typeface="Plus Jakarta Sans" pitchFamily="2" charset="77"/>
                <a:ea typeface="Anton"/>
                <a:cs typeface="Plus Jakarta Sans" pitchFamily="2" charset="77"/>
                <a:sym typeface="Anton"/>
              </a:rPr>
              <a:t>Livros</a:t>
            </a:r>
            <a:endParaRPr sz="7200" b="1">
              <a:solidFill>
                <a:srgbClr val="C00000"/>
              </a:solidFill>
              <a:latin typeface="Plus Jakarta Sans" pitchFamily="2" charset="77"/>
              <a:ea typeface="Anton"/>
              <a:cs typeface="Plus Jakarta Sans" pitchFamily="2" charset="77"/>
              <a:sym typeface="Anton"/>
            </a:endParaRPr>
          </a:p>
        </p:txBody>
      </p:sp>
      <p:pic>
        <p:nvPicPr>
          <p:cNvPr id="3" name="Google Shape;545;p58">
            <a:extLst>
              <a:ext uri="{FF2B5EF4-FFF2-40B4-BE49-F238E27FC236}">
                <a16:creationId xmlns:a16="http://schemas.microsoft.com/office/drawing/2014/main" id="{298B6600-9D29-4096-8698-B5492DC8D60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77406" y="3329459"/>
            <a:ext cx="2962532" cy="43185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Google Shape;546;p58">
            <a:extLst>
              <a:ext uri="{FF2B5EF4-FFF2-40B4-BE49-F238E27FC236}">
                <a16:creationId xmlns:a16="http://schemas.microsoft.com/office/drawing/2014/main" id="{BD10BDEB-CA87-3850-70AE-D95C9A444AF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6020" y="3329459"/>
            <a:ext cx="2895567" cy="43185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Google Shape;547;p58">
            <a:extLst>
              <a:ext uri="{FF2B5EF4-FFF2-40B4-BE49-F238E27FC236}">
                <a16:creationId xmlns:a16="http://schemas.microsoft.com/office/drawing/2014/main" id="{1F0CB4F9-FB0E-4624-9EF9-A8C4D77A449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91050" y="3296268"/>
            <a:ext cx="3047499" cy="43848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72089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1"/>
          <p:cNvSpPr txBox="1"/>
          <p:nvPr/>
        </p:nvSpPr>
        <p:spPr>
          <a:xfrm>
            <a:off x="1344575" y="380100"/>
            <a:ext cx="15531300" cy="10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1" tIns="91451" rIns="91451" bIns="91451" anchor="t" anchorCtr="0">
            <a:noAutofit/>
          </a:bodyPr>
          <a:lstStyle/>
          <a:p>
            <a:pPr algn="ctr" defTabSz="914445"/>
            <a:r>
              <a:rPr lang="en-US" sz="5801" b="1" dirty="0" err="1">
                <a:solidFill>
                  <a:srgbClr val="96001B"/>
                </a:solidFill>
                <a:latin typeface="Plus Jakarta Sans" pitchFamily="2" charset="77"/>
                <a:ea typeface="Heebo"/>
                <a:cs typeface="Plus Jakarta Sans" pitchFamily="2" charset="77"/>
                <a:sym typeface="Heebo"/>
              </a:rPr>
              <a:t>Nossos</a:t>
            </a:r>
            <a:r>
              <a:rPr lang="en-US" sz="5801" b="1" dirty="0">
                <a:solidFill>
                  <a:srgbClr val="96001B"/>
                </a:solidFill>
                <a:latin typeface="Plus Jakarta Sans" pitchFamily="2" charset="77"/>
                <a:ea typeface="Heebo"/>
                <a:cs typeface="Plus Jakarta Sans" pitchFamily="2" charset="77"/>
                <a:sym typeface="Heebo"/>
              </a:rPr>
              <a:t> </a:t>
            </a:r>
            <a:r>
              <a:rPr lang="en-US" sz="5801" b="1" dirty="0" err="1">
                <a:solidFill>
                  <a:srgbClr val="96001B"/>
                </a:solidFill>
                <a:latin typeface="Plus Jakarta Sans" pitchFamily="2" charset="77"/>
                <a:ea typeface="Heebo"/>
                <a:cs typeface="Plus Jakarta Sans" pitchFamily="2" charset="77"/>
                <a:sym typeface="Heebo"/>
              </a:rPr>
              <a:t>combinados</a:t>
            </a:r>
            <a:endParaRPr sz="5801" b="1" dirty="0">
              <a:solidFill>
                <a:srgbClr val="96001B"/>
              </a:solidFill>
              <a:latin typeface="Plus Jakarta Sans" pitchFamily="2" charset="77"/>
              <a:ea typeface="Heebo"/>
              <a:cs typeface="Plus Jakarta Sans" pitchFamily="2" charset="77"/>
              <a:sym typeface="Heebo"/>
            </a:endParaRPr>
          </a:p>
        </p:txBody>
      </p:sp>
      <p:pic>
        <p:nvPicPr>
          <p:cNvPr id="157" name="Google Shape;157;p31" title="las vegas GIF.gif"/>
          <p:cNvPicPr preferRelativeResize="0"/>
          <p:nvPr/>
        </p:nvPicPr>
        <p:blipFill rotWithShape="1">
          <a:blip r:embed="rId3">
            <a:alphaModFix/>
          </a:blip>
          <a:srcRect t="19793" r="3101" b="9695"/>
          <a:stretch/>
        </p:blipFill>
        <p:spPr>
          <a:xfrm>
            <a:off x="1184700" y="1481051"/>
            <a:ext cx="5000100" cy="2899200"/>
          </a:xfrm>
          <a:prstGeom prst="round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pic>
      <p:sp>
        <p:nvSpPr>
          <p:cNvPr id="158" name="Google Shape;158;p31"/>
          <p:cNvSpPr/>
          <p:nvPr/>
        </p:nvSpPr>
        <p:spPr>
          <a:xfrm>
            <a:off x="1184700" y="4452011"/>
            <a:ext cx="5046000" cy="1140000"/>
          </a:xfrm>
          <a:prstGeom prst="round2SameRect">
            <a:avLst>
              <a:gd name="adj1" fmla="val 0"/>
              <a:gd name="adj2" fmla="val 39499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2000">
                <a:solidFill>
                  <a:srgbClr val="FFFFFF"/>
                </a:solidFill>
                <a:latin typeface="Plus Jakarta Sans" pitchFamily="2" charset="77"/>
                <a:ea typeface="Heebo Medium"/>
                <a:cs typeface="Plus Jakarta Sans" pitchFamily="2" charset="77"/>
                <a:sym typeface="Heebo Medium"/>
              </a:rPr>
              <a:t>O que acontece em </a:t>
            </a:r>
            <a:br>
              <a:rPr lang="en-US" sz="2000">
                <a:solidFill>
                  <a:srgbClr val="FFFFFF"/>
                </a:solidFill>
                <a:latin typeface="Plus Jakarta Sans" pitchFamily="2" charset="77"/>
                <a:ea typeface="Heebo Medium"/>
                <a:cs typeface="Plus Jakarta Sans" pitchFamily="2" charset="77"/>
                <a:sym typeface="Heebo Medium"/>
              </a:rPr>
            </a:br>
            <a:r>
              <a:rPr lang="en-US" sz="2000">
                <a:solidFill>
                  <a:srgbClr val="FFFFFF"/>
                </a:solidFill>
                <a:latin typeface="Plus Jakarta Sans" pitchFamily="2" charset="77"/>
                <a:ea typeface="Heebo Medium"/>
                <a:cs typeface="Plus Jakarta Sans" pitchFamily="2" charset="77"/>
                <a:sym typeface="Heebo Medium"/>
              </a:rPr>
              <a:t>Vegas, fica em Vegas </a:t>
            </a:r>
            <a:endParaRPr sz="2000">
              <a:solidFill>
                <a:srgbClr val="FFFFFF"/>
              </a:solidFill>
              <a:latin typeface="Plus Jakarta Sans" pitchFamily="2" charset="77"/>
              <a:ea typeface="Heebo Medium"/>
              <a:cs typeface="Plus Jakarta Sans" pitchFamily="2" charset="77"/>
              <a:sym typeface="Heebo Medium"/>
            </a:endParaRPr>
          </a:p>
        </p:txBody>
      </p:sp>
      <p:pic>
        <p:nvPicPr>
          <p:cNvPr id="159" name="Google Shape;159;p31" title="Go Team Fox GIF by New Girl.gif"/>
          <p:cNvPicPr preferRelativeResize="0"/>
          <p:nvPr/>
        </p:nvPicPr>
        <p:blipFill rotWithShape="1">
          <a:blip r:embed="rId4">
            <a:alphaModFix/>
          </a:blip>
          <a:srcRect t="1484" b="1494"/>
          <a:stretch/>
        </p:blipFill>
        <p:spPr>
          <a:xfrm>
            <a:off x="1184700" y="5884820"/>
            <a:ext cx="5000100" cy="2899200"/>
          </a:xfrm>
          <a:prstGeom prst="round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pic>
      <p:sp>
        <p:nvSpPr>
          <p:cNvPr id="160" name="Google Shape;160;p31"/>
          <p:cNvSpPr/>
          <p:nvPr/>
        </p:nvSpPr>
        <p:spPr>
          <a:xfrm>
            <a:off x="1184700" y="8862327"/>
            <a:ext cx="5046000" cy="1140000"/>
          </a:xfrm>
          <a:prstGeom prst="round2SameRect">
            <a:avLst>
              <a:gd name="adj1" fmla="val 0"/>
              <a:gd name="adj2" fmla="val 39499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>
              <a:lnSpc>
                <a:spcPct val="115000"/>
              </a:lnSpc>
              <a:buSzPts val="1100"/>
            </a:pPr>
            <a:r>
              <a:rPr lang="en-US" sz="2000">
                <a:latin typeface="Plus Jakarta Sans" pitchFamily="2" charset="77"/>
                <a:ea typeface="Heebo Medium"/>
                <a:cs typeface="Plus Jakarta Sans" pitchFamily="2" charset="77"/>
                <a:sym typeface="Heebo Medium"/>
              </a:rPr>
              <a:t>A solução é em conjunta</a:t>
            </a:r>
            <a:endParaRPr sz="2000">
              <a:latin typeface="Plus Jakarta Sans" pitchFamily="2" charset="77"/>
              <a:ea typeface="Heebo Medium"/>
              <a:cs typeface="Plus Jakarta Sans" pitchFamily="2" charset="77"/>
              <a:sym typeface="Heebo Medium"/>
            </a:endParaRPr>
          </a:p>
        </p:txBody>
      </p:sp>
      <p:pic>
        <p:nvPicPr>
          <p:cNvPr id="161" name="Google Shape;161;p31" title="Work Team GIF by ClickUp.gif"/>
          <p:cNvPicPr preferRelativeResize="0"/>
          <p:nvPr/>
        </p:nvPicPr>
        <p:blipFill rotWithShape="1">
          <a:blip r:embed="rId5">
            <a:alphaModFix/>
          </a:blip>
          <a:srcRect l="4548" t="2694" r="10280" b="14668"/>
          <a:stretch/>
        </p:blipFill>
        <p:spPr>
          <a:xfrm>
            <a:off x="6507251" y="1481051"/>
            <a:ext cx="5000100" cy="2899200"/>
          </a:xfrm>
          <a:prstGeom prst="round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pic>
      <p:sp>
        <p:nvSpPr>
          <p:cNvPr id="162" name="Google Shape;162;p31"/>
          <p:cNvSpPr/>
          <p:nvPr/>
        </p:nvSpPr>
        <p:spPr>
          <a:xfrm>
            <a:off x="6507251" y="4452011"/>
            <a:ext cx="5046000" cy="1140000"/>
          </a:xfrm>
          <a:prstGeom prst="round2SameRect">
            <a:avLst>
              <a:gd name="adj1" fmla="val 0"/>
              <a:gd name="adj2" fmla="val 39499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2201" b="1">
                <a:latin typeface="Plus Jakarta Sans" pitchFamily="2" charset="77"/>
                <a:ea typeface="Heebo"/>
                <a:cs typeface="Plus Jakarta Sans" pitchFamily="2" charset="77"/>
                <a:sym typeface="Heebo"/>
              </a:rPr>
              <a:t>Evite distrações</a:t>
            </a:r>
            <a:endParaRPr sz="2201" b="1">
              <a:latin typeface="Plus Jakarta Sans" pitchFamily="2" charset="77"/>
              <a:ea typeface="Heebo"/>
              <a:cs typeface="Plus Jakarta Sans" pitchFamily="2" charset="77"/>
              <a:sym typeface="Heebo"/>
            </a:endParaRPr>
          </a:p>
        </p:txBody>
      </p:sp>
      <p:pic>
        <p:nvPicPr>
          <p:cNvPr id="163" name="Google Shape;163;p31" title="Open Mic Loop GIF by Melbourne International Comedy Festival.gif"/>
          <p:cNvPicPr preferRelativeResize="0"/>
          <p:nvPr/>
        </p:nvPicPr>
        <p:blipFill rotWithShape="1">
          <a:blip r:embed="rId6">
            <a:alphaModFix/>
          </a:blip>
          <a:srcRect t="1484" b="1494"/>
          <a:stretch/>
        </p:blipFill>
        <p:spPr>
          <a:xfrm>
            <a:off x="6507251" y="5884820"/>
            <a:ext cx="5000100" cy="2899200"/>
          </a:xfrm>
          <a:prstGeom prst="round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pic>
      <p:sp>
        <p:nvSpPr>
          <p:cNvPr id="164" name="Google Shape;164;p31"/>
          <p:cNvSpPr/>
          <p:nvPr/>
        </p:nvSpPr>
        <p:spPr>
          <a:xfrm>
            <a:off x="6507251" y="8862327"/>
            <a:ext cx="5046000" cy="1140000"/>
          </a:xfrm>
          <a:prstGeom prst="round2SameRect">
            <a:avLst>
              <a:gd name="adj1" fmla="val 0"/>
              <a:gd name="adj2" fmla="val 39499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>
              <a:lnSpc>
                <a:spcPct val="115000"/>
              </a:lnSpc>
            </a:pPr>
            <a:r>
              <a:rPr lang="en-US" sz="2000">
                <a:solidFill>
                  <a:srgbClr val="FFFFFF"/>
                </a:solidFill>
                <a:latin typeface="Plus Jakarta Sans" pitchFamily="2" charset="77"/>
                <a:ea typeface="Heebo Medium"/>
                <a:cs typeface="Plus Jakarta Sans" pitchFamily="2" charset="77"/>
                <a:sym typeface="Heebo Medium"/>
              </a:rPr>
              <a:t>O palco é seu</a:t>
            </a:r>
            <a:endParaRPr sz="2000">
              <a:solidFill>
                <a:srgbClr val="FFFFFF"/>
              </a:solidFill>
              <a:latin typeface="Plus Jakarta Sans" pitchFamily="2" charset="77"/>
              <a:ea typeface="Heebo Medium"/>
              <a:cs typeface="Plus Jakarta Sans" pitchFamily="2" charset="77"/>
              <a:sym typeface="Heebo Medium"/>
            </a:endParaRPr>
          </a:p>
        </p:txBody>
      </p:sp>
      <p:pic>
        <p:nvPicPr>
          <p:cNvPr id="165" name="Google Shape;165;p31" title="Happy Computer GIF.gif"/>
          <p:cNvPicPr preferRelativeResize="0"/>
          <p:nvPr/>
        </p:nvPicPr>
        <p:blipFill rotWithShape="1">
          <a:blip r:embed="rId7">
            <a:alphaModFix/>
          </a:blip>
          <a:srcRect t="8928" b="8936"/>
          <a:stretch/>
        </p:blipFill>
        <p:spPr>
          <a:xfrm>
            <a:off x="11829800" y="1481051"/>
            <a:ext cx="5000100" cy="2899200"/>
          </a:xfrm>
          <a:prstGeom prst="round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pic>
      <p:sp>
        <p:nvSpPr>
          <p:cNvPr id="166" name="Google Shape;166;p31"/>
          <p:cNvSpPr/>
          <p:nvPr/>
        </p:nvSpPr>
        <p:spPr>
          <a:xfrm>
            <a:off x="11829800" y="4452011"/>
            <a:ext cx="5046000" cy="1140000"/>
          </a:xfrm>
          <a:prstGeom prst="round2SameRect">
            <a:avLst>
              <a:gd name="adj1" fmla="val 0"/>
              <a:gd name="adj2" fmla="val 39499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>
              <a:lnSpc>
                <a:spcPct val="115000"/>
              </a:lnSpc>
              <a:buSzPts val="1100"/>
            </a:pPr>
            <a:r>
              <a:rPr lang="en-US" sz="2000">
                <a:solidFill>
                  <a:srgbClr val="FFFFFF"/>
                </a:solidFill>
                <a:latin typeface="Plus Jakarta Sans" pitchFamily="2" charset="77"/>
                <a:ea typeface="Heebo Medium"/>
                <a:cs typeface="Plus Jakarta Sans" pitchFamily="2" charset="77"/>
                <a:sym typeface="Heebo Medium"/>
              </a:rPr>
              <a:t>Faça anotações, </a:t>
            </a:r>
            <a:br>
              <a:rPr lang="en-US" sz="2000">
                <a:solidFill>
                  <a:srgbClr val="FFFFFF"/>
                </a:solidFill>
                <a:latin typeface="Plus Jakarta Sans" pitchFamily="2" charset="77"/>
                <a:ea typeface="Heebo Medium"/>
                <a:cs typeface="Plus Jakarta Sans" pitchFamily="2" charset="77"/>
                <a:sym typeface="Heebo Medium"/>
              </a:rPr>
            </a:br>
            <a:r>
              <a:rPr lang="en-US" sz="2000">
                <a:solidFill>
                  <a:srgbClr val="FFFFFF"/>
                </a:solidFill>
                <a:latin typeface="Plus Jakarta Sans" pitchFamily="2" charset="77"/>
                <a:ea typeface="Heebo Medium"/>
                <a:cs typeface="Plus Jakarta Sans" pitchFamily="2" charset="77"/>
                <a:sym typeface="Heebo Medium"/>
              </a:rPr>
              <a:t>mas você receberá esse material</a:t>
            </a:r>
            <a:endParaRPr sz="2000">
              <a:solidFill>
                <a:srgbClr val="FFFFFF"/>
              </a:solidFill>
              <a:latin typeface="Plus Jakarta Sans" pitchFamily="2" charset="77"/>
              <a:ea typeface="Heebo Medium"/>
              <a:cs typeface="Plus Jakarta Sans" pitchFamily="2" charset="77"/>
              <a:sym typeface="Heebo Medium"/>
            </a:endParaRPr>
          </a:p>
        </p:txBody>
      </p:sp>
      <p:pic>
        <p:nvPicPr>
          <p:cNvPr id="167" name="Google Shape;167;p31" title="Battle Royale GIF by PUBG Battlegrounds.gif"/>
          <p:cNvPicPr preferRelativeResize="0"/>
          <p:nvPr/>
        </p:nvPicPr>
        <p:blipFill rotWithShape="1">
          <a:blip r:embed="rId8">
            <a:alphaModFix/>
          </a:blip>
          <a:srcRect l="11066" r="11058"/>
          <a:stretch/>
        </p:blipFill>
        <p:spPr>
          <a:xfrm>
            <a:off x="11829800" y="5884820"/>
            <a:ext cx="5000100" cy="2899200"/>
          </a:xfrm>
          <a:prstGeom prst="round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pic>
      <p:sp>
        <p:nvSpPr>
          <p:cNvPr id="168" name="Google Shape;168;p31"/>
          <p:cNvSpPr/>
          <p:nvPr/>
        </p:nvSpPr>
        <p:spPr>
          <a:xfrm>
            <a:off x="11829800" y="8862327"/>
            <a:ext cx="5046000" cy="1140000"/>
          </a:xfrm>
          <a:prstGeom prst="round2SameRect">
            <a:avLst>
              <a:gd name="adj1" fmla="val 0"/>
              <a:gd name="adj2" fmla="val 39499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>
              <a:lnSpc>
                <a:spcPct val="115000"/>
              </a:lnSpc>
            </a:pPr>
            <a:r>
              <a:rPr lang="en-US" sz="2000">
                <a:latin typeface="Plus Jakarta Sans" pitchFamily="2" charset="77"/>
                <a:ea typeface="Heebo Medium"/>
                <a:cs typeface="Plus Jakarta Sans" pitchFamily="2" charset="77"/>
                <a:sym typeface="Heebo Medium"/>
              </a:rPr>
              <a:t>Tenha mente paraquedas</a:t>
            </a:r>
            <a:endParaRPr sz="2000">
              <a:latin typeface="Plus Jakarta Sans" pitchFamily="2" charset="77"/>
              <a:ea typeface="Heebo"/>
              <a:cs typeface="Plus Jakarta Sans" pitchFamily="2" charset="77"/>
              <a:sym typeface="Heebo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CF1DC7C6-9D38-FF1A-ACB0-E7EDE8D38F92}"/>
              </a:ext>
            </a:extLst>
          </p:cNvPr>
          <p:cNvGrpSpPr/>
          <p:nvPr/>
        </p:nvGrpSpPr>
        <p:grpSpPr>
          <a:xfrm rot="16200000">
            <a:off x="12932935" y="3385639"/>
            <a:ext cx="10710131" cy="3938855"/>
            <a:chOff x="2460992" y="5981903"/>
            <a:chExt cx="7140087" cy="2625903"/>
          </a:xfrm>
        </p:grpSpPr>
        <p:sp>
          <p:nvSpPr>
            <p:cNvPr id="3" name="Google Shape;25;p3">
              <a:extLst>
                <a:ext uri="{FF2B5EF4-FFF2-40B4-BE49-F238E27FC236}">
                  <a16:creationId xmlns:a16="http://schemas.microsoft.com/office/drawing/2014/main" id="{AF2EB920-B7D5-10EF-5A8E-149988637543}"/>
                </a:ext>
              </a:extLst>
            </p:cNvPr>
            <p:cNvSpPr/>
            <p:nvPr/>
          </p:nvSpPr>
          <p:spPr>
            <a:xfrm rot="10800000" flipH="1" flipV="1">
              <a:off x="2460992" y="5981903"/>
              <a:ext cx="6492235" cy="1372380"/>
            </a:xfrm>
            <a:custGeom>
              <a:avLst/>
              <a:gdLst/>
              <a:ahLst/>
              <a:cxnLst/>
              <a:rect l="l" t="t" r="r" b="b"/>
              <a:pathLst>
                <a:path w="163257" h="45839" extrusionOk="0">
                  <a:moveTo>
                    <a:pt x="59533" y="1"/>
                  </a:moveTo>
                  <a:lnTo>
                    <a:pt x="54960" y="138"/>
                  </a:lnTo>
                  <a:lnTo>
                    <a:pt x="50388" y="595"/>
                  </a:lnTo>
                  <a:lnTo>
                    <a:pt x="45861" y="1373"/>
                  </a:lnTo>
                  <a:lnTo>
                    <a:pt x="41403" y="2493"/>
                  </a:lnTo>
                  <a:lnTo>
                    <a:pt x="37037" y="3910"/>
                  </a:lnTo>
                  <a:lnTo>
                    <a:pt x="32784" y="5648"/>
                  </a:lnTo>
                  <a:lnTo>
                    <a:pt x="28669" y="7682"/>
                  </a:lnTo>
                  <a:lnTo>
                    <a:pt x="24714" y="9991"/>
                  </a:lnTo>
                  <a:lnTo>
                    <a:pt x="20942" y="12598"/>
                  </a:lnTo>
                  <a:lnTo>
                    <a:pt x="17376" y="15478"/>
                  </a:lnTo>
                  <a:lnTo>
                    <a:pt x="14061" y="18610"/>
                  </a:lnTo>
                  <a:lnTo>
                    <a:pt x="10997" y="22017"/>
                  </a:lnTo>
                  <a:lnTo>
                    <a:pt x="9557" y="23823"/>
                  </a:lnTo>
                  <a:lnTo>
                    <a:pt x="8528" y="25217"/>
                  </a:lnTo>
                  <a:lnTo>
                    <a:pt x="6722" y="28029"/>
                  </a:lnTo>
                  <a:lnTo>
                    <a:pt x="5190" y="30910"/>
                  </a:lnTo>
                  <a:lnTo>
                    <a:pt x="3910" y="33950"/>
                  </a:lnTo>
                  <a:lnTo>
                    <a:pt x="3338" y="35574"/>
                  </a:lnTo>
                  <a:lnTo>
                    <a:pt x="2904" y="37037"/>
                  </a:lnTo>
                  <a:lnTo>
                    <a:pt x="1487" y="42044"/>
                  </a:lnTo>
                  <a:lnTo>
                    <a:pt x="892" y="44467"/>
                  </a:lnTo>
                  <a:lnTo>
                    <a:pt x="915" y="44718"/>
                  </a:lnTo>
                  <a:lnTo>
                    <a:pt x="801" y="44764"/>
                  </a:lnTo>
                  <a:lnTo>
                    <a:pt x="572" y="45061"/>
                  </a:lnTo>
                  <a:lnTo>
                    <a:pt x="344" y="45496"/>
                  </a:lnTo>
                  <a:lnTo>
                    <a:pt x="92" y="45793"/>
                  </a:lnTo>
                  <a:lnTo>
                    <a:pt x="1" y="45839"/>
                  </a:lnTo>
                  <a:lnTo>
                    <a:pt x="163257" y="45839"/>
                  </a:lnTo>
                  <a:lnTo>
                    <a:pt x="162320" y="45038"/>
                  </a:lnTo>
                  <a:lnTo>
                    <a:pt x="161154" y="44147"/>
                  </a:lnTo>
                  <a:lnTo>
                    <a:pt x="160559" y="43324"/>
                  </a:lnTo>
                  <a:lnTo>
                    <a:pt x="160353" y="42729"/>
                  </a:lnTo>
                  <a:lnTo>
                    <a:pt x="160376" y="42638"/>
                  </a:lnTo>
                  <a:lnTo>
                    <a:pt x="160216" y="42318"/>
                  </a:lnTo>
                  <a:lnTo>
                    <a:pt x="159851" y="41769"/>
                  </a:lnTo>
                  <a:lnTo>
                    <a:pt x="159896" y="41701"/>
                  </a:lnTo>
                  <a:lnTo>
                    <a:pt x="159896" y="20096"/>
                  </a:lnTo>
                  <a:lnTo>
                    <a:pt x="159668" y="20073"/>
                  </a:lnTo>
                  <a:lnTo>
                    <a:pt x="159416" y="20119"/>
                  </a:lnTo>
                  <a:lnTo>
                    <a:pt x="156101" y="20874"/>
                  </a:lnTo>
                  <a:lnTo>
                    <a:pt x="149403" y="22108"/>
                  </a:lnTo>
                  <a:lnTo>
                    <a:pt x="144327" y="22771"/>
                  </a:lnTo>
                  <a:lnTo>
                    <a:pt x="140921" y="23114"/>
                  </a:lnTo>
                  <a:lnTo>
                    <a:pt x="137537" y="23343"/>
                  </a:lnTo>
                  <a:lnTo>
                    <a:pt x="134131" y="23434"/>
                  </a:lnTo>
                  <a:lnTo>
                    <a:pt x="130747" y="23411"/>
                  </a:lnTo>
                  <a:lnTo>
                    <a:pt x="127387" y="23251"/>
                  </a:lnTo>
                  <a:lnTo>
                    <a:pt x="124049" y="22931"/>
                  </a:lnTo>
                  <a:lnTo>
                    <a:pt x="120734" y="22451"/>
                  </a:lnTo>
                  <a:lnTo>
                    <a:pt x="117465" y="21811"/>
                  </a:lnTo>
                  <a:lnTo>
                    <a:pt x="114218" y="20988"/>
                  </a:lnTo>
                  <a:lnTo>
                    <a:pt x="111041" y="19982"/>
                  </a:lnTo>
                  <a:lnTo>
                    <a:pt x="107908" y="18770"/>
                  </a:lnTo>
                  <a:lnTo>
                    <a:pt x="106354" y="18084"/>
                  </a:lnTo>
                  <a:lnTo>
                    <a:pt x="104411" y="17170"/>
                  </a:lnTo>
                  <a:lnTo>
                    <a:pt x="100593" y="15112"/>
                  </a:lnTo>
                  <a:lnTo>
                    <a:pt x="95014" y="11775"/>
                  </a:lnTo>
                  <a:lnTo>
                    <a:pt x="91288" y="9557"/>
                  </a:lnTo>
                  <a:lnTo>
                    <a:pt x="89390" y="8483"/>
                  </a:lnTo>
                  <a:lnTo>
                    <a:pt x="85504" y="6448"/>
                  </a:lnTo>
                  <a:lnTo>
                    <a:pt x="81526" y="4619"/>
                  </a:lnTo>
                  <a:lnTo>
                    <a:pt x="77456" y="3041"/>
                  </a:lnTo>
                  <a:lnTo>
                    <a:pt x="75376" y="2401"/>
                  </a:lnTo>
                  <a:lnTo>
                    <a:pt x="73158" y="1761"/>
                  </a:lnTo>
                  <a:lnTo>
                    <a:pt x="68655" y="824"/>
                  </a:lnTo>
                  <a:lnTo>
                    <a:pt x="64105" y="229"/>
                  </a:lnTo>
                  <a:lnTo>
                    <a:pt x="59533" y="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sz="2100">
                <a:latin typeface="Plus Jakarta Sans" pitchFamily="2" charset="77"/>
                <a:cs typeface="Plus Jakarta Sans" pitchFamily="2" charset="77"/>
              </a:endParaRPr>
            </a:p>
          </p:txBody>
        </p:sp>
        <p:sp>
          <p:nvSpPr>
            <p:cNvPr id="4" name="Google Shape;26;p3">
              <a:extLst>
                <a:ext uri="{FF2B5EF4-FFF2-40B4-BE49-F238E27FC236}">
                  <a16:creationId xmlns:a16="http://schemas.microsoft.com/office/drawing/2014/main" id="{C52251C7-3375-AA81-5BD0-24E6921C2B5F}"/>
                </a:ext>
              </a:extLst>
            </p:cNvPr>
            <p:cNvSpPr/>
            <p:nvPr/>
          </p:nvSpPr>
          <p:spPr>
            <a:xfrm rot="-10269600">
              <a:off x="3016789" y="6220057"/>
              <a:ext cx="6584290" cy="2387749"/>
            </a:xfrm>
            <a:custGeom>
              <a:avLst/>
              <a:gdLst/>
              <a:ahLst/>
              <a:cxnLst/>
              <a:rect l="l" t="t" r="r" b="b"/>
              <a:pathLst>
                <a:path w="152100" h="108229" fill="none" extrusionOk="0">
                  <a:moveTo>
                    <a:pt x="0" y="81297"/>
                  </a:moveTo>
                  <a:lnTo>
                    <a:pt x="1258" y="80383"/>
                  </a:lnTo>
                  <a:lnTo>
                    <a:pt x="3864" y="78691"/>
                  </a:lnTo>
                  <a:lnTo>
                    <a:pt x="6539" y="77205"/>
                  </a:lnTo>
                  <a:lnTo>
                    <a:pt x="9282" y="75879"/>
                  </a:lnTo>
                  <a:lnTo>
                    <a:pt x="12071" y="74736"/>
                  </a:lnTo>
                  <a:lnTo>
                    <a:pt x="14906" y="73776"/>
                  </a:lnTo>
                  <a:lnTo>
                    <a:pt x="17787" y="72976"/>
                  </a:lnTo>
                  <a:lnTo>
                    <a:pt x="20736" y="72358"/>
                  </a:lnTo>
                  <a:lnTo>
                    <a:pt x="23685" y="71901"/>
                  </a:lnTo>
                  <a:lnTo>
                    <a:pt x="26680" y="71604"/>
                  </a:lnTo>
                  <a:lnTo>
                    <a:pt x="29698" y="71444"/>
                  </a:lnTo>
                  <a:lnTo>
                    <a:pt x="32716" y="71467"/>
                  </a:lnTo>
                  <a:lnTo>
                    <a:pt x="35733" y="71627"/>
                  </a:lnTo>
                  <a:lnTo>
                    <a:pt x="38774" y="71924"/>
                  </a:lnTo>
                  <a:lnTo>
                    <a:pt x="41792" y="72358"/>
                  </a:lnTo>
                  <a:lnTo>
                    <a:pt x="44809" y="72953"/>
                  </a:lnTo>
                  <a:lnTo>
                    <a:pt x="46318" y="73296"/>
                  </a:lnTo>
                  <a:lnTo>
                    <a:pt x="49176" y="74004"/>
                  </a:lnTo>
                  <a:lnTo>
                    <a:pt x="55052" y="75719"/>
                  </a:lnTo>
                  <a:lnTo>
                    <a:pt x="59441" y="77296"/>
                  </a:lnTo>
                  <a:lnTo>
                    <a:pt x="62299" y="78485"/>
                  </a:lnTo>
                  <a:lnTo>
                    <a:pt x="65042" y="79811"/>
                  </a:lnTo>
                  <a:lnTo>
                    <a:pt x="67626" y="81274"/>
                  </a:lnTo>
                  <a:lnTo>
                    <a:pt x="68860" y="82052"/>
                  </a:lnTo>
                  <a:lnTo>
                    <a:pt x="73318" y="85047"/>
                  </a:lnTo>
                  <a:lnTo>
                    <a:pt x="82189" y="91288"/>
                  </a:lnTo>
                  <a:lnTo>
                    <a:pt x="88978" y="95837"/>
                  </a:lnTo>
                  <a:lnTo>
                    <a:pt x="93619" y="98695"/>
                  </a:lnTo>
                  <a:lnTo>
                    <a:pt x="98352" y="101347"/>
                  </a:lnTo>
                  <a:lnTo>
                    <a:pt x="103221" y="103702"/>
                  </a:lnTo>
                  <a:lnTo>
                    <a:pt x="105736" y="104731"/>
                  </a:lnTo>
                  <a:lnTo>
                    <a:pt x="106971" y="105211"/>
                  </a:lnTo>
                  <a:lnTo>
                    <a:pt x="109531" y="106079"/>
                  </a:lnTo>
                  <a:lnTo>
                    <a:pt x="112160" y="106811"/>
                  </a:lnTo>
                  <a:lnTo>
                    <a:pt x="114858" y="107405"/>
                  </a:lnTo>
                  <a:lnTo>
                    <a:pt x="117601" y="107840"/>
                  </a:lnTo>
                  <a:lnTo>
                    <a:pt x="120391" y="108114"/>
                  </a:lnTo>
                  <a:lnTo>
                    <a:pt x="123157" y="108228"/>
                  </a:lnTo>
                  <a:lnTo>
                    <a:pt x="125923" y="108160"/>
                  </a:lnTo>
                  <a:lnTo>
                    <a:pt x="128667" y="107885"/>
                  </a:lnTo>
                  <a:lnTo>
                    <a:pt x="131341" y="107405"/>
                  </a:lnTo>
                  <a:lnTo>
                    <a:pt x="133971" y="106697"/>
                  </a:lnTo>
                  <a:lnTo>
                    <a:pt x="136508" y="105782"/>
                  </a:lnTo>
                  <a:lnTo>
                    <a:pt x="138932" y="104616"/>
                  </a:lnTo>
                  <a:lnTo>
                    <a:pt x="141241" y="103222"/>
                  </a:lnTo>
                  <a:lnTo>
                    <a:pt x="143413" y="101553"/>
                  </a:lnTo>
                  <a:lnTo>
                    <a:pt x="145401" y="99609"/>
                  </a:lnTo>
                  <a:lnTo>
                    <a:pt x="146339" y="98512"/>
                  </a:lnTo>
                  <a:lnTo>
                    <a:pt x="146910" y="97803"/>
                  </a:lnTo>
                  <a:lnTo>
                    <a:pt x="147939" y="96340"/>
                  </a:lnTo>
                  <a:lnTo>
                    <a:pt x="148854" y="94786"/>
                  </a:lnTo>
                  <a:lnTo>
                    <a:pt x="149654" y="93185"/>
                  </a:lnTo>
                  <a:lnTo>
                    <a:pt x="150317" y="91516"/>
                  </a:lnTo>
                  <a:lnTo>
                    <a:pt x="150888" y="89825"/>
                  </a:lnTo>
                  <a:lnTo>
                    <a:pt x="151346" y="88064"/>
                  </a:lnTo>
                  <a:lnTo>
                    <a:pt x="151688" y="86281"/>
                  </a:lnTo>
                  <a:lnTo>
                    <a:pt x="152031" y="83583"/>
                  </a:lnTo>
                  <a:lnTo>
                    <a:pt x="152100" y="79926"/>
                  </a:lnTo>
                  <a:lnTo>
                    <a:pt x="151780" y="76268"/>
                  </a:lnTo>
                  <a:lnTo>
                    <a:pt x="151094" y="72678"/>
                  </a:lnTo>
                  <a:lnTo>
                    <a:pt x="150591" y="70918"/>
                  </a:lnTo>
                  <a:lnTo>
                    <a:pt x="150180" y="69661"/>
                  </a:lnTo>
                  <a:lnTo>
                    <a:pt x="149242" y="67214"/>
                  </a:lnTo>
                  <a:lnTo>
                    <a:pt x="148122" y="64883"/>
                  </a:lnTo>
                  <a:lnTo>
                    <a:pt x="146888" y="62642"/>
                  </a:lnTo>
                  <a:lnTo>
                    <a:pt x="144853" y="59373"/>
                  </a:lnTo>
                  <a:lnTo>
                    <a:pt x="141926" y="55189"/>
                  </a:lnTo>
                  <a:lnTo>
                    <a:pt x="139000" y="51028"/>
                  </a:lnTo>
                  <a:lnTo>
                    <a:pt x="136920" y="47851"/>
                  </a:lnTo>
                  <a:lnTo>
                    <a:pt x="135617" y="45679"/>
                  </a:lnTo>
                  <a:lnTo>
                    <a:pt x="134451" y="43461"/>
                  </a:lnTo>
                  <a:lnTo>
                    <a:pt x="133445" y="41129"/>
                  </a:lnTo>
                  <a:lnTo>
                    <a:pt x="132599" y="38729"/>
                  </a:lnTo>
                  <a:lnTo>
                    <a:pt x="131936" y="36214"/>
                  </a:lnTo>
                  <a:lnTo>
                    <a:pt x="131707" y="34888"/>
                  </a:lnTo>
                  <a:lnTo>
                    <a:pt x="131547" y="33722"/>
                  </a:lnTo>
                  <a:lnTo>
                    <a:pt x="131319" y="31344"/>
                  </a:lnTo>
                  <a:lnTo>
                    <a:pt x="131227" y="28967"/>
                  </a:lnTo>
                  <a:lnTo>
                    <a:pt x="131273" y="26566"/>
                  </a:lnTo>
                  <a:lnTo>
                    <a:pt x="131456" y="24189"/>
                  </a:lnTo>
                  <a:lnTo>
                    <a:pt x="131799" y="21811"/>
                  </a:lnTo>
                  <a:lnTo>
                    <a:pt x="132256" y="19479"/>
                  </a:lnTo>
                  <a:lnTo>
                    <a:pt x="132850" y="17170"/>
                  </a:lnTo>
                  <a:lnTo>
                    <a:pt x="133582" y="14884"/>
                  </a:lnTo>
                  <a:lnTo>
                    <a:pt x="134451" y="12666"/>
                  </a:lnTo>
                  <a:lnTo>
                    <a:pt x="135434" y="10494"/>
                  </a:lnTo>
                  <a:lnTo>
                    <a:pt x="136554" y="8391"/>
                  </a:lnTo>
                  <a:lnTo>
                    <a:pt x="137811" y="6379"/>
                  </a:lnTo>
                  <a:lnTo>
                    <a:pt x="139183" y="4436"/>
                  </a:lnTo>
                  <a:lnTo>
                    <a:pt x="140692" y="2584"/>
                  </a:lnTo>
                  <a:lnTo>
                    <a:pt x="142338" y="824"/>
                  </a:lnTo>
                  <a:lnTo>
                    <a:pt x="143184" y="1"/>
                  </a:lnTo>
                </a:path>
              </a:pathLst>
            </a:custGeom>
            <a:noFill/>
            <a:ln w="3175">
              <a:solidFill>
                <a:srgbClr val="E200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sz="2100">
                <a:latin typeface="Plus Jakarta Sans" pitchFamily="2" charset="77"/>
                <a:cs typeface="Plus Jakarta Sans" pitchFamily="2" charset="77"/>
              </a:endParaRPr>
            </a:p>
          </p:txBody>
        </p:sp>
      </p:grpSp>
      <p:sp>
        <p:nvSpPr>
          <p:cNvPr id="5" name="Retângulo 4">
            <a:extLst>
              <a:ext uri="{FF2B5EF4-FFF2-40B4-BE49-F238E27FC236}">
                <a16:creationId xmlns:a16="http://schemas.microsoft.com/office/drawing/2014/main" id="{43639BB5-6EE8-973E-645C-F87B97EFFCD1}"/>
              </a:ext>
            </a:extLst>
          </p:cNvPr>
          <p:cNvSpPr/>
          <p:nvPr/>
        </p:nvSpPr>
        <p:spPr>
          <a:xfrm>
            <a:off x="16318573" y="380101"/>
            <a:ext cx="1566017" cy="591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100"/>
          </a:p>
        </p:txBody>
      </p:sp>
    </p:spTree>
    <p:extLst>
      <p:ext uri="{BB962C8B-B14F-4D97-AF65-F5344CB8AC3E}">
        <p14:creationId xmlns:p14="http://schemas.microsoft.com/office/powerpoint/2010/main" val="2418131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3"/>
          <p:cNvSpPr txBox="1"/>
          <p:nvPr/>
        </p:nvSpPr>
        <p:spPr>
          <a:xfrm>
            <a:off x="1270500" y="1234249"/>
            <a:ext cx="16389000" cy="1171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300" rIns="0" bIns="0" anchor="ctr" anchorCtr="0">
            <a:spAutoFit/>
          </a:bodyPr>
          <a:lstStyle/>
          <a:p>
            <a:pPr marL="17291" algn="ctr" defTabSz="914445">
              <a:buClr>
                <a:srgbClr val="FFFFFF"/>
              </a:buClr>
              <a:buSzPts val="4493"/>
            </a:pPr>
            <a:r>
              <a:rPr lang="en-US" sz="7500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</a:t>
            </a:r>
            <a:r>
              <a:rPr lang="en-US" sz="7500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</a:t>
            </a:r>
            <a:r>
              <a:rPr lang="en-US" sz="7500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7500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veem</a:t>
            </a:r>
            <a:r>
              <a:rPr lang="en-US" sz="7500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7500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nas</a:t>
            </a:r>
            <a:r>
              <a:rPr lang="en-US" sz="7500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7500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figuras</a:t>
            </a:r>
            <a:r>
              <a:rPr lang="en-US" sz="7500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1 e 2?</a:t>
            </a:r>
            <a:endParaRPr sz="7500" b="1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188" name="Google Shape;188;p33"/>
          <p:cNvSpPr/>
          <p:nvPr/>
        </p:nvSpPr>
        <p:spPr>
          <a:xfrm>
            <a:off x="2489175" y="2632050"/>
            <a:ext cx="6194700" cy="6194700"/>
          </a:xfrm>
          <a:prstGeom prst="rect">
            <a:avLst/>
          </a:prstGeom>
          <a:solidFill>
            <a:srgbClr val="96001B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algn="ctr" defTabSz="914445"/>
            <a:endParaRPr sz="210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189" name="Google Shape;189;p33"/>
          <p:cNvSpPr/>
          <p:nvPr/>
        </p:nvSpPr>
        <p:spPr>
          <a:xfrm>
            <a:off x="9907388" y="2632050"/>
            <a:ext cx="6194700" cy="6194700"/>
          </a:xfrm>
          <a:prstGeom prst="rect">
            <a:avLst/>
          </a:prstGeom>
          <a:solidFill>
            <a:srgbClr val="F6A1AC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algn="ctr" defTabSz="914445"/>
            <a:endParaRPr sz="210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190" name="Google Shape;190;p33" title="ChatGPT Image 17 de ago. de 2026, 16_10_30.png"/>
          <p:cNvPicPr preferRelativeResize="0"/>
          <p:nvPr/>
        </p:nvPicPr>
        <p:blipFill rotWithShape="1">
          <a:blip r:embed="rId3">
            <a:alphaModFix/>
          </a:blip>
          <a:srcRect l="19480" t="1186" r="19474" b="56751"/>
          <a:stretch/>
        </p:blipFill>
        <p:spPr>
          <a:xfrm>
            <a:off x="2957213" y="3053927"/>
            <a:ext cx="5258627" cy="5350952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33"/>
          <p:cNvSpPr/>
          <p:nvPr/>
        </p:nvSpPr>
        <p:spPr>
          <a:xfrm>
            <a:off x="1991813" y="7932375"/>
            <a:ext cx="1201500" cy="1171800"/>
          </a:xfrm>
          <a:prstGeom prst="star7">
            <a:avLst>
              <a:gd name="adj" fmla="val 34601"/>
              <a:gd name="hf" fmla="val 102572"/>
              <a:gd name="vf" fmla="val 10521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algn="ctr" defTabSz="914445"/>
            <a:r>
              <a:rPr lang="en-US" sz="4050" b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</a:t>
            </a:r>
            <a:endParaRPr sz="4050" b="1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pic>
        <p:nvPicPr>
          <p:cNvPr id="192" name="Google Shape;192;p33" title="ChatGPT Image 17 de ago. de 2026, 16_22_16.png"/>
          <p:cNvPicPr preferRelativeResize="0"/>
          <p:nvPr/>
        </p:nvPicPr>
        <p:blipFill rotWithShape="1">
          <a:blip r:embed="rId4">
            <a:alphaModFix/>
          </a:blip>
          <a:srcRect l="31447" t="6481" r="31447" b="26432"/>
          <a:stretch/>
        </p:blipFill>
        <p:spPr>
          <a:xfrm>
            <a:off x="10375426" y="3053927"/>
            <a:ext cx="5258624" cy="5350947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3"/>
          <p:cNvSpPr/>
          <p:nvPr/>
        </p:nvSpPr>
        <p:spPr>
          <a:xfrm>
            <a:off x="15333488" y="7932375"/>
            <a:ext cx="1201500" cy="1171800"/>
          </a:xfrm>
          <a:prstGeom prst="star7">
            <a:avLst>
              <a:gd name="adj" fmla="val 34601"/>
              <a:gd name="hf" fmla="val 102572"/>
              <a:gd name="vf" fmla="val 10521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algn="ctr" defTabSz="914445"/>
            <a:r>
              <a:rPr lang="en-US" sz="4050" b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4050" b="1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30735C82-A540-A628-9534-DF86F546809C}"/>
              </a:ext>
            </a:extLst>
          </p:cNvPr>
          <p:cNvGrpSpPr/>
          <p:nvPr/>
        </p:nvGrpSpPr>
        <p:grpSpPr>
          <a:xfrm rot="18036183" flipH="1" flipV="1">
            <a:off x="-2079487" y="-935042"/>
            <a:ext cx="6588842" cy="3773229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3" name="Forma Livre: Forma 7">
              <a:extLst>
                <a:ext uri="{FF2B5EF4-FFF2-40B4-BE49-F238E27FC236}">
                  <a16:creationId xmlns:a16="http://schemas.microsoft.com/office/drawing/2014/main" id="{30B4965C-7058-D863-785C-2179E2A46FB3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4" name="Forma Livre: Forma 8">
              <a:extLst>
                <a:ext uri="{FF2B5EF4-FFF2-40B4-BE49-F238E27FC236}">
                  <a16:creationId xmlns:a16="http://schemas.microsoft.com/office/drawing/2014/main" id="{906C7A0B-9592-C7D8-054F-A002FE10C976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5" name="Forma Livre: Forma 9">
              <a:extLst>
                <a:ext uri="{FF2B5EF4-FFF2-40B4-BE49-F238E27FC236}">
                  <a16:creationId xmlns:a16="http://schemas.microsoft.com/office/drawing/2014/main" id="{279F77F1-0ED2-14D8-A9BA-857CB7683BF7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6" name="Forma Livre: Forma 10">
              <a:extLst>
                <a:ext uri="{FF2B5EF4-FFF2-40B4-BE49-F238E27FC236}">
                  <a16:creationId xmlns:a16="http://schemas.microsoft.com/office/drawing/2014/main" id="{A6F31349-62C1-CE4E-CD0D-0A4BCDCEEB66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7" name="Forma Livre: Forma 15">
              <a:extLst>
                <a:ext uri="{FF2B5EF4-FFF2-40B4-BE49-F238E27FC236}">
                  <a16:creationId xmlns:a16="http://schemas.microsoft.com/office/drawing/2014/main" id="{E84FD634-547D-201B-44DD-6AF9803A64C8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8" name="Forma Livre: Forma 16">
              <a:extLst>
                <a:ext uri="{FF2B5EF4-FFF2-40B4-BE49-F238E27FC236}">
                  <a16:creationId xmlns:a16="http://schemas.microsoft.com/office/drawing/2014/main" id="{30EA0984-4FD0-E6DF-0620-78A812A7406E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9" name="Forma Livre: Forma 17">
              <a:extLst>
                <a:ext uri="{FF2B5EF4-FFF2-40B4-BE49-F238E27FC236}">
                  <a16:creationId xmlns:a16="http://schemas.microsoft.com/office/drawing/2014/main" id="{38245C1D-27F8-CBBC-AF38-4DAE7332E430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0" name="Forma Livre: Forma 18">
              <a:extLst>
                <a:ext uri="{FF2B5EF4-FFF2-40B4-BE49-F238E27FC236}">
                  <a16:creationId xmlns:a16="http://schemas.microsoft.com/office/drawing/2014/main" id="{3076EB73-614B-0EA1-8742-A063B8026A42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1" name="Forma Livre: Forma 19">
              <a:extLst>
                <a:ext uri="{FF2B5EF4-FFF2-40B4-BE49-F238E27FC236}">
                  <a16:creationId xmlns:a16="http://schemas.microsoft.com/office/drawing/2014/main" id="{7DE1E38A-3CD7-BD90-C788-E16F030D1498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2" name="Forma Livre: Forma 20">
              <a:extLst>
                <a:ext uri="{FF2B5EF4-FFF2-40B4-BE49-F238E27FC236}">
                  <a16:creationId xmlns:a16="http://schemas.microsoft.com/office/drawing/2014/main" id="{D9C5C370-621F-12FC-51CC-DB06232AC7E0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3" name="Forma Livre: Forma 21">
              <a:extLst>
                <a:ext uri="{FF2B5EF4-FFF2-40B4-BE49-F238E27FC236}">
                  <a16:creationId xmlns:a16="http://schemas.microsoft.com/office/drawing/2014/main" id="{3882429F-03C9-9324-C21C-5A1FFFDF508B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</p:grpSp>
      <p:sp>
        <p:nvSpPr>
          <p:cNvPr id="14" name="Espaço Reservado para Número de Slide 5">
            <a:extLst>
              <a:ext uri="{FF2B5EF4-FFF2-40B4-BE49-F238E27FC236}">
                <a16:creationId xmlns:a16="http://schemas.microsoft.com/office/drawing/2014/main" id="{995BAFB7-1CC2-0E66-EB59-C4E6C469A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424938" y="9534526"/>
            <a:ext cx="1198694" cy="483479"/>
          </a:xfrm>
        </p:spPr>
        <p:txBody>
          <a:bodyPr>
            <a:normAutofit fontScale="85000" lnSpcReduction="20000"/>
          </a:bodyPr>
          <a:lstStyle>
            <a:lvl1pPr>
              <a:defRPr>
                <a:solidFill>
                  <a:srgbClr val="A6A6A6"/>
                </a:solidFill>
              </a:defRPr>
            </a:lvl1pPr>
          </a:lstStyle>
          <a:p>
            <a:fld id="{DA5E5C85-6056-4E9A-93CE-54FE15E1252E}" type="slidenum">
              <a:rPr lang="pt-BR" smtClean="0"/>
              <a:pPr/>
              <a:t>4</a:t>
            </a:fld>
            <a:endParaRPr lang="pt-BR"/>
          </a:p>
        </p:txBody>
      </p:sp>
      <p:sp>
        <p:nvSpPr>
          <p:cNvPr id="15" name="Google Shape;21;p3">
            <a:extLst>
              <a:ext uri="{FF2B5EF4-FFF2-40B4-BE49-F238E27FC236}">
                <a16:creationId xmlns:a16="http://schemas.microsoft.com/office/drawing/2014/main" id="{B2D40842-1E33-079D-CD4A-EF39EEF325F1}"/>
              </a:ext>
            </a:extLst>
          </p:cNvPr>
          <p:cNvSpPr/>
          <p:nvPr/>
        </p:nvSpPr>
        <p:spPr>
          <a:xfrm>
            <a:off x="16099164" y="3227177"/>
            <a:ext cx="7113159" cy="7159947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sz="2100"/>
          </a:p>
        </p:txBody>
      </p:sp>
      <p:sp>
        <p:nvSpPr>
          <p:cNvPr id="16" name="Google Shape;22;p3">
            <a:extLst>
              <a:ext uri="{FF2B5EF4-FFF2-40B4-BE49-F238E27FC236}">
                <a16:creationId xmlns:a16="http://schemas.microsoft.com/office/drawing/2014/main" id="{41D7C8C9-82DF-8D94-5665-834335B7D91B}"/>
              </a:ext>
            </a:extLst>
          </p:cNvPr>
          <p:cNvSpPr/>
          <p:nvPr/>
        </p:nvSpPr>
        <p:spPr>
          <a:xfrm>
            <a:off x="15863099" y="2326561"/>
            <a:ext cx="5152955" cy="7350638"/>
          </a:xfrm>
          <a:custGeom>
            <a:avLst/>
            <a:gdLst/>
            <a:ahLst/>
            <a:cxnLst/>
            <a:rect l="l" t="t" r="r" b="b"/>
            <a:pathLst>
              <a:path w="103611" h="100455" fill="none" extrusionOk="0">
                <a:moveTo>
                  <a:pt x="17376" y="100455"/>
                </a:moveTo>
                <a:lnTo>
                  <a:pt x="17467" y="99815"/>
                </a:lnTo>
                <a:lnTo>
                  <a:pt x="17467" y="98580"/>
                </a:lnTo>
                <a:lnTo>
                  <a:pt x="17307" y="97346"/>
                </a:lnTo>
                <a:lnTo>
                  <a:pt x="16987" y="96134"/>
                </a:lnTo>
                <a:lnTo>
                  <a:pt x="16347" y="94328"/>
                </a:lnTo>
                <a:lnTo>
                  <a:pt x="15181" y="92019"/>
                </a:lnTo>
                <a:lnTo>
                  <a:pt x="14541" y="90921"/>
                </a:lnTo>
                <a:lnTo>
                  <a:pt x="11638" y="86075"/>
                </a:lnTo>
                <a:lnTo>
                  <a:pt x="7271" y="78850"/>
                </a:lnTo>
                <a:lnTo>
                  <a:pt x="5259" y="75124"/>
                </a:lnTo>
                <a:lnTo>
                  <a:pt x="4025" y="72609"/>
                </a:lnTo>
                <a:lnTo>
                  <a:pt x="3453" y="71329"/>
                </a:lnTo>
                <a:lnTo>
                  <a:pt x="2904" y="70026"/>
                </a:lnTo>
                <a:lnTo>
                  <a:pt x="1921" y="67351"/>
                </a:lnTo>
                <a:lnTo>
                  <a:pt x="1121" y="64630"/>
                </a:lnTo>
                <a:lnTo>
                  <a:pt x="504" y="61864"/>
                </a:lnTo>
                <a:lnTo>
                  <a:pt x="115" y="59075"/>
                </a:lnTo>
                <a:lnTo>
                  <a:pt x="1" y="56263"/>
                </a:lnTo>
                <a:lnTo>
                  <a:pt x="138" y="53474"/>
                </a:lnTo>
                <a:lnTo>
                  <a:pt x="573" y="50731"/>
                </a:lnTo>
                <a:lnTo>
                  <a:pt x="915" y="49359"/>
                </a:lnTo>
                <a:lnTo>
                  <a:pt x="1373" y="47896"/>
                </a:lnTo>
                <a:lnTo>
                  <a:pt x="2584" y="45107"/>
                </a:lnTo>
                <a:lnTo>
                  <a:pt x="4116" y="42477"/>
                </a:lnTo>
                <a:lnTo>
                  <a:pt x="5945" y="40031"/>
                </a:lnTo>
                <a:lnTo>
                  <a:pt x="8048" y="37791"/>
                </a:lnTo>
                <a:lnTo>
                  <a:pt x="10380" y="35779"/>
                </a:lnTo>
                <a:lnTo>
                  <a:pt x="12872" y="33973"/>
                </a:lnTo>
                <a:lnTo>
                  <a:pt x="15547" y="32418"/>
                </a:lnTo>
                <a:lnTo>
                  <a:pt x="16919" y="31755"/>
                </a:lnTo>
                <a:lnTo>
                  <a:pt x="18336" y="31115"/>
                </a:lnTo>
                <a:lnTo>
                  <a:pt x="21194" y="30041"/>
                </a:lnTo>
                <a:lnTo>
                  <a:pt x="24120" y="29195"/>
                </a:lnTo>
                <a:lnTo>
                  <a:pt x="27115" y="28555"/>
                </a:lnTo>
                <a:lnTo>
                  <a:pt x="30156" y="28075"/>
                </a:lnTo>
                <a:lnTo>
                  <a:pt x="33219" y="27777"/>
                </a:lnTo>
                <a:lnTo>
                  <a:pt x="36283" y="27640"/>
                </a:lnTo>
                <a:lnTo>
                  <a:pt x="39369" y="27617"/>
                </a:lnTo>
                <a:lnTo>
                  <a:pt x="40901" y="27663"/>
                </a:lnTo>
                <a:lnTo>
                  <a:pt x="43804" y="27777"/>
                </a:lnTo>
                <a:lnTo>
                  <a:pt x="49611" y="28280"/>
                </a:lnTo>
                <a:lnTo>
                  <a:pt x="55395" y="28852"/>
                </a:lnTo>
                <a:lnTo>
                  <a:pt x="61202" y="29355"/>
                </a:lnTo>
                <a:lnTo>
                  <a:pt x="64106" y="29515"/>
                </a:lnTo>
                <a:lnTo>
                  <a:pt x="65569" y="29561"/>
                </a:lnTo>
                <a:lnTo>
                  <a:pt x="68495" y="29561"/>
                </a:lnTo>
                <a:lnTo>
                  <a:pt x="71421" y="29446"/>
                </a:lnTo>
                <a:lnTo>
                  <a:pt x="74325" y="29195"/>
                </a:lnTo>
                <a:lnTo>
                  <a:pt x="77205" y="28760"/>
                </a:lnTo>
                <a:lnTo>
                  <a:pt x="80040" y="28143"/>
                </a:lnTo>
                <a:lnTo>
                  <a:pt x="82807" y="27297"/>
                </a:lnTo>
                <a:lnTo>
                  <a:pt x="85504" y="26246"/>
                </a:lnTo>
                <a:lnTo>
                  <a:pt x="86807" y="25628"/>
                </a:lnTo>
                <a:lnTo>
                  <a:pt x="87699" y="25148"/>
                </a:lnTo>
                <a:lnTo>
                  <a:pt x="89414" y="24142"/>
                </a:lnTo>
                <a:lnTo>
                  <a:pt x="91060" y="22999"/>
                </a:lnTo>
                <a:lnTo>
                  <a:pt x="92637" y="21765"/>
                </a:lnTo>
                <a:lnTo>
                  <a:pt x="94123" y="20416"/>
                </a:lnTo>
                <a:lnTo>
                  <a:pt x="95518" y="18976"/>
                </a:lnTo>
                <a:lnTo>
                  <a:pt x="96821" y="17444"/>
                </a:lnTo>
                <a:lnTo>
                  <a:pt x="98010" y="15843"/>
                </a:lnTo>
                <a:lnTo>
                  <a:pt x="99107" y="14175"/>
                </a:lnTo>
                <a:lnTo>
                  <a:pt x="100113" y="12437"/>
                </a:lnTo>
                <a:lnTo>
                  <a:pt x="100982" y="10631"/>
                </a:lnTo>
                <a:lnTo>
                  <a:pt x="101759" y="8779"/>
                </a:lnTo>
                <a:lnTo>
                  <a:pt x="102399" y="6882"/>
                </a:lnTo>
                <a:lnTo>
                  <a:pt x="102902" y="4938"/>
                </a:lnTo>
                <a:lnTo>
                  <a:pt x="103291" y="2995"/>
                </a:lnTo>
                <a:lnTo>
                  <a:pt x="103542" y="1006"/>
                </a:lnTo>
                <a:lnTo>
                  <a:pt x="103611" y="0"/>
                </a:lnTo>
              </a:path>
            </a:pathLst>
          </a:custGeom>
          <a:noFill/>
          <a:ln w="3175">
            <a:solidFill>
              <a:srgbClr val="E200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sz="2100"/>
          </a:p>
        </p:txBody>
      </p:sp>
    </p:spTree>
    <p:extLst>
      <p:ext uri="{BB962C8B-B14F-4D97-AF65-F5344CB8AC3E}">
        <p14:creationId xmlns:p14="http://schemas.microsoft.com/office/powerpoint/2010/main" val="3126820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>
          <a:extLst>
            <a:ext uri="{FF2B5EF4-FFF2-40B4-BE49-F238E27FC236}">
              <a16:creationId xmlns:a16="http://schemas.microsoft.com/office/drawing/2014/main" id="{F58E6324-62C8-9D55-FE9D-22F04E17B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34" title="ChatGPT Image 17 de ago. de 2026, 16_25_41.png">
            <a:extLst>
              <a:ext uri="{FF2B5EF4-FFF2-40B4-BE49-F238E27FC236}">
                <a16:creationId xmlns:a16="http://schemas.microsoft.com/office/drawing/2014/main" id="{94CFA852-D2C0-A044-A944-8F1463B8E3D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0286" t="36346" r="16060"/>
          <a:stretch/>
        </p:blipFill>
        <p:spPr>
          <a:xfrm>
            <a:off x="9709" y="0"/>
            <a:ext cx="18278291" cy="10287003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34">
            <a:extLst>
              <a:ext uri="{FF2B5EF4-FFF2-40B4-BE49-F238E27FC236}">
                <a16:creationId xmlns:a16="http://schemas.microsoft.com/office/drawing/2014/main" id="{DE4BC2C1-CDD9-3080-ACCD-956A537663C6}"/>
              </a:ext>
            </a:extLst>
          </p:cNvPr>
          <p:cNvSpPr/>
          <p:nvPr/>
        </p:nvSpPr>
        <p:spPr>
          <a:xfrm>
            <a:off x="6490913" y="5362988"/>
            <a:ext cx="4340700" cy="43407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algn="ctr" defTabSz="914445"/>
            <a:endParaRPr sz="21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1" name="Google Shape;201;p34">
            <a:extLst>
              <a:ext uri="{FF2B5EF4-FFF2-40B4-BE49-F238E27FC236}">
                <a16:creationId xmlns:a16="http://schemas.microsoft.com/office/drawing/2014/main" id="{47B18DCA-8E7D-E0AF-CA09-1D10050AA82C}"/>
              </a:ext>
            </a:extLst>
          </p:cNvPr>
          <p:cNvSpPr/>
          <p:nvPr/>
        </p:nvSpPr>
        <p:spPr>
          <a:xfrm>
            <a:off x="5857913" y="6947438"/>
            <a:ext cx="1201500" cy="1171800"/>
          </a:xfrm>
          <a:prstGeom prst="star7">
            <a:avLst>
              <a:gd name="adj" fmla="val 34601"/>
              <a:gd name="hf" fmla="val 102572"/>
              <a:gd name="vf" fmla="val 10521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algn="ctr" defTabSz="914445"/>
            <a:r>
              <a:rPr lang="en-US" sz="4050" b="1">
                <a:latin typeface="Poppins"/>
                <a:ea typeface="Poppins"/>
                <a:cs typeface="Poppins"/>
                <a:sym typeface="Poppins"/>
              </a:rPr>
              <a:t>1</a:t>
            </a:r>
            <a:endParaRPr sz="4050" b="1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02" name="Google Shape;202;p34" title="ChatGPT Image 17 de ago. de 2026, 16_25_41.png">
            <a:extLst>
              <a:ext uri="{FF2B5EF4-FFF2-40B4-BE49-F238E27FC236}">
                <a16:creationId xmlns:a16="http://schemas.microsoft.com/office/drawing/2014/main" id="{38D66EA4-0734-3277-2F3E-1568FFD1508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2559" t="74987" r="37836"/>
          <a:stretch/>
        </p:blipFill>
        <p:spPr>
          <a:xfrm>
            <a:off x="6400465" y="6244725"/>
            <a:ext cx="5629616" cy="4042275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4">
            <a:extLst>
              <a:ext uri="{FF2B5EF4-FFF2-40B4-BE49-F238E27FC236}">
                <a16:creationId xmlns:a16="http://schemas.microsoft.com/office/drawing/2014/main" id="{D59A15EB-3D3D-1B1D-1501-837DCE71EE50}"/>
              </a:ext>
            </a:extLst>
          </p:cNvPr>
          <p:cNvSpPr txBox="1"/>
          <p:nvPr/>
        </p:nvSpPr>
        <p:spPr>
          <a:xfrm>
            <a:off x="1524825" y="1377158"/>
            <a:ext cx="4868700" cy="3433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300" rIns="0" bIns="0" anchor="ctr" anchorCtr="0">
            <a:spAutoFit/>
          </a:bodyPr>
          <a:lstStyle/>
          <a:p>
            <a:pPr marL="17291" defTabSz="914445">
              <a:buClr>
                <a:srgbClr val="FFFFFF"/>
              </a:buClr>
              <a:buSzPts val="7500"/>
            </a:pPr>
            <a:r>
              <a:rPr lang="en-US" sz="11100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Visão </a:t>
            </a:r>
            <a:br>
              <a:rPr lang="en-US" sz="11100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11100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Linear</a:t>
            </a:r>
            <a:endParaRPr sz="570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04" name="Google Shape;204;p34">
            <a:extLst>
              <a:ext uri="{FF2B5EF4-FFF2-40B4-BE49-F238E27FC236}">
                <a16:creationId xmlns:a16="http://schemas.microsoft.com/office/drawing/2014/main" id="{83254D23-7F4D-4657-7CFC-271721CCEFAD}"/>
              </a:ext>
            </a:extLst>
          </p:cNvPr>
          <p:cNvSpPr txBox="1"/>
          <p:nvPr/>
        </p:nvSpPr>
        <p:spPr>
          <a:xfrm>
            <a:off x="6393375" y="1874401"/>
            <a:ext cx="9295200" cy="1498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R="6918" defTabSz="914445">
              <a:lnSpc>
                <a:spcPct val="115000"/>
              </a:lnSpc>
            </a:pPr>
            <a:r>
              <a:rPr lang="en-US" sz="345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✸ A visão que foca somente nas causas e efeitos imediatos a questão. </a:t>
            </a:r>
            <a:endParaRPr sz="180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05" name="Google Shape;205;p34">
            <a:extLst>
              <a:ext uri="{FF2B5EF4-FFF2-40B4-BE49-F238E27FC236}">
                <a16:creationId xmlns:a16="http://schemas.microsoft.com/office/drawing/2014/main" id="{C1677CE6-15CC-9BC2-DFA7-48B1F499D2C6}"/>
              </a:ext>
            </a:extLst>
          </p:cNvPr>
          <p:cNvSpPr txBox="1"/>
          <p:nvPr/>
        </p:nvSpPr>
        <p:spPr>
          <a:xfrm>
            <a:off x="6393375" y="3342751"/>
            <a:ext cx="10799100" cy="1498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R="6918" defTabSz="914445">
              <a:lnSpc>
                <a:spcPct val="115000"/>
              </a:lnSpc>
            </a:pPr>
            <a:r>
              <a:rPr lang="en-US" sz="345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✸ Deixando bem restrito o ângulo de ação dos envolvidos e limitando as medidas de solução.</a:t>
            </a:r>
            <a:endParaRPr sz="180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C5FA42D3-8B9B-FAB7-E2B8-A7B49E702595}"/>
              </a:ext>
            </a:extLst>
          </p:cNvPr>
          <p:cNvGrpSpPr/>
          <p:nvPr/>
        </p:nvGrpSpPr>
        <p:grpSpPr>
          <a:xfrm rot="18036183" flipH="1" flipV="1">
            <a:off x="13791083" y="6124605"/>
            <a:ext cx="6588842" cy="3773229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3" name="Forma Livre: Forma 7">
              <a:extLst>
                <a:ext uri="{FF2B5EF4-FFF2-40B4-BE49-F238E27FC236}">
                  <a16:creationId xmlns:a16="http://schemas.microsoft.com/office/drawing/2014/main" id="{C5C9381D-C6F3-2210-FC50-367A91B5F02E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4" name="Forma Livre: Forma 8">
              <a:extLst>
                <a:ext uri="{FF2B5EF4-FFF2-40B4-BE49-F238E27FC236}">
                  <a16:creationId xmlns:a16="http://schemas.microsoft.com/office/drawing/2014/main" id="{84CCD653-4BBB-C9FD-2C9F-B477DEC0246A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5" name="Forma Livre: Forma 9">
              <a:extLst>
                <a:ext uri="{FF2B5EF4-FFF2-40B4-BE49-F238E27FC236}">
                  <a16:creationId xmlns:a16="http://schemas.microsoft.com/office/drawing/2014/main" id="{B88FFA3E-D463-B63F-0222-4BD35839300F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6" name="Forma Livre: Forma 10">
              <a:extLst>
                <a:ext uri="{FF2B5EF4-FFF2-40B4-BE49-F238E27FC236}">
                  <a16:creationId xmlns:a16="http://schemas.microsoft.com/office/drawing/2014/main" id="{20DD6D90-BFC1-40AB-2A88-A25088E9D54F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7" name="Forma Livre: Forma 15">
              <a:extLst>
                <a:ext uri="{FF2B5EF4-FFF2-40B4-BE49-F238E27FC236}">
                  <a16:creationId xmlns:a16="http://schemas.microsoft.com/office/drawing/2014/main" id="{B0C60592-C52D-068D-0EA3-E357F2A0126B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8" name="Forma Livre: Forma 16">
              <a:extLst>
                <a:ext uri="{FF2B5EF4-FFF2-40B4-BE49-F238E27FC236}">
                  <a16:creationId xmlns:a16="http://schemas.microsoft.com/office/drawing/2014/main" id="{722F33F2-1D93-9A55-5661-78B7D08D12A6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9" name="Forma Livre: Forma 17">
              <a:extLst>
                <a:ext uri="{FF2B5EF4-FFF2-40B4-BE49-F238E27FC236}">
                  <a16:creationId xmlns:a16="http://schemas.microsoft.com/office/drawing/2014/main" id="{C8AFFD08-42D6-A3F9-9BC4-789B29AB85DB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0" name="Forma Livre: Forma 18">
              <a:extLst>
                <a:ext uri="{FF2B5EF4-FFF2-40B4-BE49-F238E27FC236}">
                  <a16:creationId xmlns:a16="http://schemas.microsoft.com/office/drawing/2014/main" id="{021BD9AE-9FB8-84AB-4D65-AA26C2BB1F75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1" name="Forma Livre: Forma 19">
              <a:extLst>
                <a:ext uri="{FF2B5EF4-FFF2-40B4-BE49-F238E27FC236}">
                  <a16:creationId xmlns:a16="http://schemas.microsoft.com/office/drawing/2014/main" id="{C9AE2250-FCE9-432F-19C2-15E239727283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2" name="Forma Livre: Forma 20">
              <a:extLst>
                <a:ext uri="{FF2B5EF4-FFF2-40B4-BE49-F238E27FC236}">
                  <a16:creationId xmlns:a16="http://schemas.microsoft.com/office/drawing/2014/main" id="{60E0EADF-3784-3C6F-B737-5A33840C799A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3" name="Forma Livre: Forma 21">
              <a:extLst>
                <a:ext uri="{FF2B5EF4-FFF2-40B4-BE49-F238E27FC236}">
                  <a16:creationId xmlns:a16="http://schemas.microsoft.com/office/drawing/2014/main" id="{72F721F3-3D05-A832-C3B4-2271DF39BC16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</p:grpSp>
    </p:spTree>
    <p:extLst>
      <p:ext uri="{BB962C8B-B14F-4D97-AF65-F5344CB8AC3E}">
        <p14:creationId xmlns:p14="http://schemas.microsoft.com/office/powerpoint/2010/main" val="1355674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35" title="ChatGPT Image 17 de ago. de 2026, 16_22_16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09" y="0"/>
            <a:ext cx="18278291" cy="10287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5"/>
          <p:cNvSpPr txBox="1"/>
          <p:nvPr/>
        </p:nvSpPr>
        <p:spPr>
          <a:xfrm>
            <a:off x="1173413" y="5434368"/>
            <a:ext cx="5936400" cy="2741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300" rIns="0" bIns="0" anchor="ctr" anchorCtr="0">
            <a:spAutoFit/>
          </a:bodyPr>
          <a:lstStyle/>
          <a:p>
            <a:pPr marL="17291" defTabSz="914445">
              <a:buClr>
                <a:srgbClr val="FFFFFF"/>
              </a:buClr>
              <a:buSzPts val="7500"/>
            </a:pPr>
            <a:r>
              <a:rPr lang="en-US" sz="8850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Visão Sistêmica</a:t>
            </a:r>
            <a:endParaRPr sz="8850" b="1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13" name="Google Shape;213;p35"/>
          <p:cNvSpPr txBox="1"/>
          <p:nvPr/>
        </p:nvSpPr>
        <p:spPr>
          <a:xfrm>
            <a:off x="11972550" y="4964326"/>
            <a:ext cx="5409900" cy="3431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500" rIns="0" bIns="0" anchor="t" anchorCtr="0">
            <a:spAutoFit/>
          </a:bodyPr>
          <a:lstStyle/>
          <a:p>
            <a:pPr marL="17291" marR="19884" defTabSz="914445">
              <a:buSzPts val="3600"/>
            </a:pPr>
            <a:r>
              <a:rPr lang="en-US" sz="255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Visão que atua de forma ampla, clara e bem definida quanto à causas, resultados e medidas que fazem  parte de um processo.</a:t>
            </a:r>
            <a:endParaRPr sz="255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marL="17291" marR="19884" defTabSz="914445">
              <a:spcBef>
                <a:spcPts val="477"/>
              </a:spcBef>
              <a:buSzPts val="3600"/>
            </a:pPr>
            <a:endParaRPr sz="2550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marL="17291" marR="6918" defTabSz="914445">
              <a:spcBef>
                <a:spcPts val="1301"/>
              </a:spcBef>
              <a:buSzPts val="3600"/>
            </a:pPr>
            <a:r>
              <a:rPr lang="en-US" sz="255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Alargando-se as probabilidades de  resultados positivos dentro da  organização.</a:t>
            </a:r>
            <a:endParaRPr sz="105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14" name="Google Shape;214;p35"/>
          <p:cNvSpPr/>
          <p:nvPr/>
        </p:nvSpPr>
        <p:spPr>
          <a:xfrm>
            <a:off x="6755213" y="3876263"/>
            <a:ext cx="1201500" cy="1171800"/>
          </a:xfrm>
          <a:prstGeom prst="star7">
            <a:avLst>
              <a:gd name="adj" fmla="val 34601"/>
              <a:gd name="hf" fmla="val 102572"/>
              <a:gd name="vf" fmla="val 10521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algn="ctr" defTabSz="914445"/>
            <a:r>
              <a:rPr lang="en-US" sz="4050" b="1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4050" b="1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C14AF4D5-962A-7314-8BCB-CE19984296E3}"/>
              </a:ext>
            </a:extLst>
          </p:cNvPr>
          <p:cNvGrpSpPr/>
          <p:nvPr/>
        </p:nvGrpSpPr>
        <p:grpSpPr>
          <a:xfrm rot="18036183" flipH="1" flipV="1">
            <a:off x="-1848112" y="-539123"/>
            <a:ext cx="6588842" cy="3773229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3" name="Forma Livre: Forma 7">
              <a:extLst>
                <a:ext uri="{FF2B5EF4-FFF2-40B4-BE49-F238E27FC236}">
                  <a16:creationId xmlns:a16="http://schemas.microsoft.com/office/drawing/2014/main" id="{905EC642-DE94-4626-38FC-B928464F8845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4" name="Forma Livre: Forma 8">
              <a:extLst>
                <a:ext uri="{FF2B5EF4-FFF2-40B4-BE49-F238E27FC236}">
                  <a16:creationId xmlns:a16="http://schemas.microsoft.com/office/drawing/2014/main" id="{82534656-93E4-CB7F-ADA6-FA0F8D69DBC7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5" name="Forma Livre: Forma 9">
              <a:extLst>
                <a:ext uri="{FF2B5EF4-FFF2-40B4-BE49-F238E27FC236}">
                  <a16:creationId xmlns:a16="http://schemas.microsoft.com/office/drawing/2014/main" id="{F379D743-A9B6-1524-1AE4-2279D3576BA4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6" name="Forma Livre: Forma 10">
              <a:extLst>
                <a:ext uri="{FF2B5EF4-FFF2-40B4-BE49-F238E27FC236}">
                  <a16:creationId xmlns:a16="http://schemas.microsoft.com/office/drawing/2014/main" id="{9FB162F4-1835-5524-9438-9AE3F676C2DE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7" name="Forma Livre: Forma 15">
              <a:extLst>
                <a:ext uri="{FF2B5EF4-FFF2-40B4-BE49-F238E27FC236}">
                  <a16:creationId xmlns:a16="http://schemas.microsoft.com/office/drawing/2014/main" id="{499380C7-7D2E-AEAF-B540-A4D0C5E4BC26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8" name="Forma Livre: Forma 16">
              <a:extLst>
                <a:ext uri="{FF2B5EF4-FFF2-40B4-BE49-F238E27FC236}">
                  <a16:creationId xmlns:a16="http://schemas.microsoft.com/office/drawing/2014/main" id="{3A889D24-885D-582C-4F60-2761B57A194F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9" name="Forma Livre: Forma 17">
              <a:extLst>
                <a:ext uri="{FF2B5EF4-FFF2-40B4-BE49-F238E27FC236}">
                  <a16:creationId xmlns:a16="http://schemas.microsoft.com/office/drawing/2014/main" id="{4AC871DF-DF5C-C033-7230-3DC31DD5D510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0" name="Forma Livre: Forma 18">
              <a:extLst>
                <a:ext uri="{FF2B5EF4-FFF2-40B4-BE49-F238E27FC236}">
                  <a16:creationId xmlns:a16="http://schemas.microsoft.com/office/drawing/2014/main" id="{74AE94F3-134F-1B99-EBBE-727B49E1BE23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1" name="Forma Livre: Forma 19">
              <a:extLst>
                <a:ext uri="{FF2B5EF4-FFF2-40B4-BE49-F238E27FC236}">
                  <a16:creationId xmlns:a16="http://schemas.microsoft.com/office/drawing/2014/main" id="{0007DCE0-51A1-B48B-FF31-5B7B074FB44D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2" name="Forma Livre: Forma 20">
              <a:extLst>
                <a:ext uri="{FF2B5EF4-FFF2-40B4-BE49-F238E27FC236}">
                  <a16:creationId xmlns:a16="http://schemas.microsoft.com/office/drawing/2014/main" id="{66A0CAB8-0918-058E-8C5B-DB998E241C8B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  <p:sp>
          <p:nvSpPr>
            <p:cNvPr id="13" name="Forma Livre: Forma 21">
              <a:extLst>
                <a:ext uri="{FF2B5EF4-FFF2-40B4-BE49-F238E27FC236}">
                  <a16:creationId xmlns:a16="http://schemas.microsoft.com/office/drawing/2014/main" id="{33BA3BD3-3D47-7F1C-9B22-72B9B857F1E8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 sz="2100"/>
            </a:p>
          </p:txBody>
        </p:sp>
      </p:grpSp>
    </p:spTree>
    <p:extLst>
      <p:ext uri="{BB962C8B-B14F-4D97-AF65-F5344CB8AC3E}">
        <p14:creationId xmlns:p14="http://schemas.microsoft.com/office/powerpoint/2010/main" val="885703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36" title="ChatGPT Image 17 de ago. de 2026, 17_52_5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88" y="-9"/>
            <a:ext cx="18278312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6"/>
          <p:cNvSpPr/>
          <p:nvPr/>
        </p:nvSpPr>
        <p:spPr>
          <a:xfrm>
            <a:off x="1130879" y="2732393"/>
            <a:ext cx="9875700" cy="21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lnSpc>
                <a:spcPct val="111764"/>
              </a:lnSpc>
              <a:buClr>
                <a:srgbClr val="FFFFFF"/>
              </a:buClr>
              <a:buSzPts val="5100"/>
            </a:pPr>
            <a:r>
              <a:rPr lang="en-US" sz="5601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Antes de começar,</a:t>
            </a:r>
            <a:endParaRPr sz="560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defTabSz="914445">
              <a:lnSpc>
                <a:spcPct val="111764"/>
              </a:lnSpc>
              <a:buClr>
                <a:srgbClr val="FFFFFF"/>
              </a:buClr>
              <a:buSzPts val="5100"/>
            </a:pPr>
            <a:r>
              <a:rPr lang="en-US" sz="5601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repara numa coisa</a:t>
            </a:r>
            <a:endParaRPr sz="560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2" name="Google Shape;222;p36"/>
          <p:cNvSpPr/>
          <p:nvPr/>
        </p:nvSpPr>
        <p:spPr>
          <a:xfrm>
            <a:off x="1130879" y="5080001"/>
            <a:ext cx="7190100" cy="24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lnSpc>
                <a:spcPct val="141176"/>
              </a:lnSpc>
              <a:buClr>
                <a:srgbClr val="CFE0EE"/>
              </a:buClr>
              <a:buSzPts val="2550"/>
            </a:pPr>
            <a:r>
              <a:rPr lang="en-US" sz="305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Quando um problema aparece, a gente pensa só dentro do nosso setor... ou pensa em quem mais é afetado lá fora?</a:t>
            </a:r>
            <a:endParaRPr sz="305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Google Shape;21;p3">
            <a:extLst>
              <a:ext uri="{FF2B5EF4-FFF2-40B4-BE49-F238E27FC236}">
                <a16:creationId xmlns:a16="http://schemas.microsoft.com/office/drawing/2014/main" id="{78EBCAAA-4677-D800-0F70-C215ADC301B0}"/>
              </a:ext>
            </a:extLst>
          </p:cNvPr>
          <p:cNvSpPr/>
          <p:nvPr/>
        </p:nvSpPr>
        <p:spPr>
          <a:xfrm>
            <a:off x="6432464" y="2231783"/>
            <a:ext cx="11855537" cy="8110836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sz="2100"/>
          </a:p>
        </p:txBody>
      </p:sp>
    </p:spTree>
    <p:extLst>
      <p:ext uri="{BB962C8B-B14F-4D97-AF65-F5344CB8AC3E}">
        <p14:creationId xmlns:p14="http://schemas.microsoft.com/office/powerpoint/2010/main" val="3094083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7"/>
          <p:cNvSpPr/>
          <p:nvPr/>
        </p:nvSpPr>
        <p:spPr>
          <a:xfrm>
            <a:off x="3533391" y="2804925"/>
            <a:ext cx="5115900" cy="11982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3401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Visão</a:t>
            </a:r>
            <a:r>
              <a:rPr lang="en-US" sz="3401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Linear</a:t>
            </a:r>
            <a:endParaRPr sz="2100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grpSp>
        <p:nvGrpSpPr>
          <p:cNvPr id="229" name="Google Shape;229;p37"/>
          <p:cNvGrpSpPr/>
          <p:nvPr/>
        </p:nvGrpSpPr>
        <p:grpSpPr>
          <a:xfrm>
            <a:off x="1115450" y="1609725"/>
            <a:ext cx="2393400" cy="2393400"/>
            <a:chOff x="2489175" y="2632050"/>
            <a:chExt cx="2393400" cy="2393400"/>
          </a:xfrm>
          <a:solidFill>
            <a:srgbClr val="96001B"/>
          </a:solidFill>
        </p:grpSpPr>
        <p:sp>
          <p:nvSpPr>
            <p:cNvPr id="230" name="Google Shape;230;p37"/>
            <p:cNvSpPr/>
            <p:nvPr/>
          </p:nvSpPr>
          <p:spPr>
            <a:xfrm>
              <a:off x="2489175" y="2632050"/>
              <a:ext cx="2393400" cy="2393400"/>
            </a:xfrm>
            <a:prstGeom prst="rect">
              <a:avLst/>
            </a:prstGeom>
            <a:grpFill/>
            <a:ln w="5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2976" tIns="52976" rIns="52976" bIns="52976" anchor="ctr" anchorCtr="0">
              <a:noAutofit/>
            </a:bodyPr>
            <a:lstStyle/>
            <a:p>
              <a:pPr algn="ctr" defTabSz="914445"/>
              <a:endParaRPr sz="812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endParaRPr>
            </a:p>
          </p:txBody>
        </p:sp>
        <p:pic>
          <p:nvPicPr>
            <p:cNvPr id="231" name="Google Shape;231;p37" title="ChatGPT Image 17 de ago. de 2026, 16_10_30.png"/>
            <p:cNvPicPr preferRelativeResize="0"/>
            <p:nvPr/>
          </p:nvPicPr>
          <p:blipFill rotWithShape="1">
            <a:blip r:embed="rId3">
              <a:alphaModFix/>
            </a:blip>
            <a:srcRect l="19480" t="1186" r="19474" b="56751"/>
            <a:stretch/>
          </p:blipFill>
          <p:spPr>
            <a:xfrm>
              <a:off x="2670004" y="2795044"/>
              <a:ext cx="2031704" cy="2067367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232" name="Google Shape;232;p37"/>
          <p:cNvSpPr/>
          <p:nvPr/>
        </p:nvSpPr>
        <p:spPr>
          <a:xfrm>
            <a:off x="960120" y="685800"/>
            <a:ext cx="137160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1B2A38"/>
              </a:buClr>
              <a:buSzPts val="4200"/>
            </a:pPr>
            <a:r>
              <a:rPr lang="en-US" sz="4200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Visão</a:t>
            </a:r>
            <a:r>
              <a:rPr lang="en-US" sz="4200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Linear x </a:t>
            </a:r>
            <a:r>
              <a:rPr lang="en-US" sz="4200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Visão</a:t>
            </a:r>
            <a:r>
              <a:rPr lang="en-US" sz="4200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4200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Sistêmica</a:t>
            </a:r>
            <a:endParaRPr sz="4200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33" name="Google Shape;233;p37"/>
          <p:cNvSpPr/>
          <p:nvPr/>
        </p:nvSpPr>
        <p:spPr>
          <a:xfrm>
            <a:off x="1055750" y="4140476"/>
            <a:ext cx="7593300" cy="5463000"/>
          </a:xfrm>
          <a:prstGeom prst="round2SameRect">
            <a:avLst>
              <a:gd name="adj1" fmla="val 0"/>
              <a:gd name="adj2" fmla="val 877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endParaRPr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34" name="Google Shape;234;p37"/>
          <p:cNvSpPr/>
          <p:nvPr/>
        </p:nvSpPr>
        <p:spPr>
          <a:xfrm>
            <a:off x="3276075" y="2434863"/>
            <a:ext cx="651300" cy="635100"/>
          </a:xfrm>
          <a:prstGeom prst="star7">
            <a:avLst>
              <a:gd name="adj" fmla="val 34601"/>
              <a:gd name="hf" fmla="val 102572"/>
              <a:gd name="vf" fmla="val 10521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algn="ctr" defTabSz="914445"/>
            <a:r>
              <a:rPr lang="en-US" sz="1901" b="1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1</a:t>
            </a:r>
            <a:endParaRPr sz="1901" b="1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35" name="Google Shape;235;p37"/>
          <p:cNvSpPr/>
          <p:nvPr/>
        </p:nvSpPr>
        <p:spPr>
          <a:xfrm>
            <a:off x="1369176" y="4560600"/>
            <a:ext cx="6907800" cy="11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lnSpc>
                <a:spcPct val="133333"/>
              </a:lnSpc>
              <a:buClr>
                <a:srgbClr val="5B6B79"/>
              </a:buClr>
              <a:buSzPts val="2025"/>
            </a:pPr>
            <a:r>
              <a:rPr lang="en-US" sz="2025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Limita</a:t>
            </a:r>
            <a:r>
              <a:rPr lang="en-US" sz="2025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025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há</a:t>
            </a:r>
            <a:r>
              <a:rPr lang="en-US" sz="2025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um </a:t>
            </a:r>
            <a:r>
              <a:rPr lang="en-US" sz="2025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único</a:t>
            </a:r>
            <a:r>
              <a:rPr lang="en-US" sz="2025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025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ponto</a:t>
            </a:r>
            <a:r>
              <a:rPr lang="en-US" sz="2025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de vista. O </a:t>
            </a:r>
            <a:r>
              <a:rPr lang="en-US" sz="2025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</a:t>
            </a:r>
            <a:r>
              <a:rPr lang="en-US" sz="2025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025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é</a:t>
            </a:r>
            <a:r>
              <a:rPr lang="en-US" sz="2025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de fora, </a:t>
            </a:r>
            <a:r>
              <a:rPr lang="en-US" sz="2025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não</a:t>
            </a:r>
            <a:r>
              <a:rPr lang="en-US" sz="2025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025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é</a:t>
            </a:r>
            <a:r>
              <a:rPr lang="en-US" sz="2025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025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problema</a:t>
            </a:r>
            <a:r>
              <a:rPr lang="en-US" sz="2025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meu.</a:t>
            </a:r>
            <a:endParaRPr sz="2025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36" name="Google Shape;236;p37"/>
          <p:cNvSpPr/>
          <p:nvPr/>
        </p:nvSpPr>
        <p:spPr>
          <a:xfrm>
            <a:off x="1423577" y="5802950"/>
            <a:ext cx="6798900" cy="3452100"/>
          </a:xfrm>
          <a:prstGeom prst="roundRect">
            <a:avLst>
              <a:gd name="adj" fmla="val 9000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45"/>
            <a:r>
              <a:rPr lang="en-US" sz="2225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“Isso não é problema meu, é da manutenção / da qualidade / do outro turno.” </a:t>
            </a:r>
            <a:br>
              <a:rPr lang="en-US" sz="2225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br>
              <a:rPr lang="en-US" sz="2225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r>
              <a:rPr lang="en-US" sz="2225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Resolvo o que está na minha área e sigo.</a:t>
            </a:r>
            <a:endParaRPr sz="2225"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37" name="Google Shape;237;p37"/>
          <p:cNvSpPr/>
          <p:nvPr/>
        </p:nvSpPr>
        <p:spPr>
          <a:xfrm>
            <a:off x="1737587" y="6044600"/>
            <a:ext cx="2670900" cy="3279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>
              <a:buSzPts val="1100"/>
            </a:pPr>
            <a:r>
              <a:rPr lang="en-US" sz="1575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NO DIA A DIA</a:t>
            </a:r>
            <a:endParaRPr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38" name="Google Shape;238;p37"/>
          <p:cNvSpPr/>
          <p:nvPr/>
        </p:nvSpPr>
        <p:spPr>
          <a:xfrm>
            <a:off x="11150625" y="2804925"/>
            <a:ext cx="5714400" cy="11982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3401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Visão</a:t>
            </a:r>
            <a:r>
              <a:rPr lang="en-US" sz="3401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3401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Sistêmica</a:t>
            </a:r>
            <a:endParaRPr sz="3401" b="1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39" name="Google Shape;239;p37"/>
          <p:cNvSpPr/>
          <p:nvPr/>
        </p:nvSpPr>
        <p:spPr>
          <a:xfrm>
            <a:off x="9271836" y="4140476"/>
            <a:ext cx="7593300" cy="5463000"/>
          </a:xfrm>
          <a:prstGeom prst="round2SameRect">
            <a:avLst>
              <a:gd name="adj1" fmla="val 0"/>
              <a:gd name="adj2" fmla="val 877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endParaRPr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40" name="Google Shape;240;p37"/>
          <p:cNvSpPr/>
          <p:nvPr/>
        </p:nvSpPr>
        <p:spPr>
          <a:xfrm>
            <a:off x="9585263" y="4560600"/>
            <a:ext cx="6907800" cy="11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lnSpc>
                <a:spcPct val="133333"/>
              </a:lnSpc>
              <a:buClr>
                <a:srgbClr val="5B6B79"/>
              </a:buClr>
              <a:buSzPts val="2025"/>
            </a:pPr>
            <a:r>
              <a:rPr lang="en-US" sz="2025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Olha </a:t>
            </a:r>
            <a:r>
              <a:rPr lang="en-US" sz="2025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pra</a:t>
            </a:r>
            <a:r>
              <a:rPr lang="en-US" sz="2025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025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tudo</a:t>
            </a:r>
            <a:r>
              <a:rPr lang="en-US" sz="2025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025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</a:t>
            </a:r>
            <a:r>
              <a:rPr lang="en-US" sz="2025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025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está</a:t>
            </a:r>
            <a:r>
              <a:rPr lang="en-US" sz="2025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025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conectado</a:t>
            </a:r>
            <a:r>
              <a:rPr lang="en-US" sz="2025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: outros </a:t>
            </a:r>
            <a:r>
              <a:rPr lang="en-US" sz="2025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setores</a:t>
            </a:r>
            <a:r>
              <a:rPr lang="en-US" sz="2025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, outros </a:t>
            </a:r>
            <a:r>
              <a:rPr lang="en-US" sz="2025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turnos</a:t>
            </a:r>
            <a:r>
              <a:rPr lang="en-US" sz="2025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, </a:t>
            </a:r>
            <a:r>
              <a:rPr lang="en-US" sz="2025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outras</a:t>
            </a:r>
            <a:r>
              <a:rPr lang="en-US" sz="2025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025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pessoas</a:t>
            </a:r>
            <a:r>
              <a:rPr lang="en-US" sz="2025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.</a:t>
            </a:r>
            <a:endParaRPr sz="2025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41" name="Google Shape;241;p37"/>
          <p:cNvSpPr/>
          <p:nvPr/>
        </p:nvSpPr>
        <p:spPr>
          <a:xfrm>
            <a:off x="9639662" y="5802950"/>
            <a:ext cx="6798900" cy="3452100"/>
          </a:xfrm>
          <a:prstGeom prst="roundRect">
            <a:avLst>
              <a:gd name="adj" fmla="val 9000"/>
            </a:avLst>
          </a:prstGeom>
          <a:solidFill>
            <a:srgbClr val="F6A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45"/>
            <a:r>
              <a:rPr lang="en-US" sz="2225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“</a:t>
            </a:r>
            <a:r>
              <a:rPr lang="en-US" sz="2225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Isso</a:t>
            </a:r>
            <a:r>
              <a:rPr lang="en-US" sz="2225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225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afeta</a:t>
            </a:r>
            <a:r>
              <a:rPr lang="en-US" sz="2225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225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manutenção</a:t>
            </a:r>
            <a:r>
              <a:rPr lang="en-US" sz="2225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, </a:t>
            </a:r>
            <a:r>
              <a:rPr lang="en-US" sz="2225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qualidade</a:t>
            </a:r>
            <a:r>
              <a:rPr lang="en-US" sz="2225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e o </a:t>
            </a:r>
            <a:r>
              <a:rPr lang="en-US" sz="2225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próximo</a:t>
            </a:r>
            <a:r>
              <a:rPr lang="en-US" sz="2225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225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turno</a:t>
            </a:r>
            <a:r>
              <a:rPr lang="en-US" sz="2225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. Vou </a:t>
            </a:r>
            <a:r>
              <a:rPr lang="en-US" sz="2225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entender</a:t>
            </a:r>
            <a:r>
              <a:rPr lang="en-US" sz="2225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o </a:t>
            </a:r>
            <a:r>
              <a:rPr lang="en-US" sz="2225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impacto</a:t>
            </a:r>
            <a:r>
              <a:rPr lang="en-US" sz="2225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e </a:t>
            </a:r>
            <a:r>
              <a:rPr lang="en-US" sz="2225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alinhar</a:t>
            </a:r>
            <a:r>
              <a:rPr lang="en-US" sz="2225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com quem </a:t>
            </a:r>
            <a:r>
              <a:rPr lang="en-US" sz="2225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precisa</a:t>
            </a:r>
            <a:r>
              <a:rPr lang="en-US" sz="2225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saber.”</a:t>
            </a:r>
            <a:br>
              <a:rPr lang="en-US" sz="2225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</a:br>
            <a:endParaRPr sz="2225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914445"/>
            <a:r>
              <a:rPr lang="en-US" sz="2225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A </a:t>
            </a:r>
            <a:r>
              <a:rPr lang="en-US" sz="2225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solução</a:t>
            </a:r>
            <a:r>
              <a:rPr lang="en-US" sz="2225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225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baseada</a:t>
            </a:r>
            <a:r>
              <a:rPr lang="en-US" sz="2225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225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em</a:t>
            </a:r>
            <a:r>
              <a:rPr lang="en-US" sz="2225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225" dirty="0" err="1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clareza</a:t>
            </a:r>
            <a:r>
              <a:rPr lang="en-US" sz="2225" dirty="0">
                <a:solidFill>
                  <a:srgbClr val="C00000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.</a:t>
            </a:r>
            <a:endParaRPr sz="2225" dirty="0">
              <a:solidFill>
                <a:srgbClr val="C00000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42" name="Google Shape;242;p37"/>
          <p:cNvSpPr/>
          <p:nvPr/>
        </p:nvSpPr>
        <p:spPr>
          <a:xfrm>
            <a:off x="9953675" y="6044600"/>
            <a:ext cx="2670900" cy="3279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45"/>
            <a:r>
              <a:rPr lang="en-US" sz="1575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NO DIA A DIA</a:t>
            </a:r>
            <a:endParaRPr>
              <a:solidFill>
                <a:srgbClr val="FFFFFF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grpSp>
        <p:nvGrpSpPr>
          <p:cNvPr id="243" name="Google Shape;243;p37"/>
          <p:cNvGrpSpPr/>
          <p:nvPr/>
        </p:nvGrpSpPr>
        <p:grpSpPr>
          <a:xfrm>
            <a:off x="9271824" y="1609725"/>
            <a:ext cx="2393400" cy="2393400"/>
            <a:chOff x="5355249" y="2632050"/>
            <a:chExt cx="2393400" cy="2393400"/>
          </a:xfrm>
          <a:solidFill>
            <a:srgbClr val="F6A1AC"/>
          </a:solidFill>
        </p:grpSpPr>
        <p:sp>
          <p:nvSpPr>
            <p:cNvPr id="244" name="Google Shape;244;p37"/>
            <p:cNvSpPr/>
            <p:nvPr/>
          </p:nvSpPr>
          <p:spPr>
            <a:xfrm>
              <a:off x="5355249" y="2632050"/>
              <a:ext cx="2393400" cy="23934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2976" tIns="52976" rIns="52976" bIns="52976" anchor="ctr" anchorCtr="0">
              <a:noAutofit/>
            </a:bodyPr>
            <a:lstStyle/>
            <a:p>
              <a:pPr algn="ctr" defTabSz="914445"/>
              <a:endParaRPr sz="812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endParaRPr>
            </a:p>
          </p:txBody>
        </p:sp>
        <p:pic>
          <p:nvPicPr>
            <p:cNvPr id="245" name="Google Shape;245;p37" title="ChatGPT Image 17 de ago. de 2026, 16_22_16.png"/>
            <p:cNvPicPr preferRelativeResize="0"/>
            <p:nvPr/>
          </p:nvPicPr>
          <p:blipFill rotWithShape="1">
            <a:blip r:embed="rId4">
              <a:alphaModFix/>
            </a:blip>
            <a:srcRect l="31447" t="6481" r="31447" b="26432"/>
            <a:stretch/>
          </p:blipFill>
          <p:spPr>
            <a:xfrm>
              <a:off x="5536078" y="2795044"/>
              <a:ext cx="2031702" cy="2067368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246" name="Google Shape;246;p37"/>
          <p:cNvSpPr/>
          <p:nvPr/>
        </p:nvSpPr>
        <p:spPr>
          <a:xfrm>
            <a:off x="11432438" y="2434863"/>
            <a:ext cx="651300" cy="635100"/>
          </a:xfrm>
          <a:prstGeom prst="star7">
            <a:avLst>
              <a:gd name="adj" fmla="val 34601"/>
              <a:gd name="hf" fmla="val 102572"/>
              <a:gd name="vf" fmla="val 10521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algn="ctr" defTabSz="914445"/>
            <a:r>
              <a:rPr lang="en-US" sz="1901" b="1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2</a:t>
            </a:r>
            <a:endParaRPr sz="1901" b="1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400499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8"/>
          <p:cNvSpPr/>
          <p:nvPr/>
        </p:nvSpPr>
        <p:spPr>
          <a:xfrm>
            <a:off x="960120" y="1013280"/>
            <a:ext cx="10972800" cy="17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lnSpc>
                <a:spcPct val="114285"/>
              </a:lnSpc>
              <a:buClr>
                <a:srgbClr val="1B2A38"/>
              </a:buClr>
              <a:buSzPts val="4200"/>
            </a:pPr>
            <a:r>
              <a:rPr lang="en-US" sz="5201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O </a:t>
            </a:r>
            <a:r>
              <a:rPr lang="en-US" sz="5201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</a:t>
            </a:r>
            <a:r>
              <a:rPr lang="en-US" sz="5201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a </a:t>
            </a:r>
            <a:r>
              <a:rPr lang="en-US" sz="5201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gente</a:t>
            </a:r>
            <a:r>
              <a:rPr lang="en-US" sz="5201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5201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ganha</a:t>
            </a:r>
            <a:endParaRPr sz="5201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  <a:p>
            <a:pPr defTabSz="914445">
              <a:lnSpc>
                <a:spcPct val="114285"/>
              </a:lnSpc>
              <a:buClr>
                <a:srgbClr val="1B2A38"/>
              </a:buClr>
              <a:buSzPts val="4200"/>
            </a:pPr>
            <a:r>
              <a:rPr lang="en-US" sz="5201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(e o </a:t>
            </a:r>
            <a:r>
              <a:rPr lang="en-US" sz="5201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que</a:t>
            </a:r>
            <a:r>
              <a:rPr lang="en-US" sz="5201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a </a:t>
            </a:r>
            <a:r>
              <a:rPr lang="en-US" sz="5201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gente</a:t>
            </a:r>
            <a:r>
              <a:rPr lang="en-US" sz="5201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5201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perde</a:t>
            </a:r>
            <a:r>
              <a:rPr lang="en-US" sz="5201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)</a:t>
            </a:r>
            <a:endParaRPr sz="5201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53" name="Google Shape;253;p38"/>
          <p:cNvSpPr/>
          <p:nvPr/>
        </p:nvSpPr>
        <p:spPr>
          <a:xfrm>
            <a:off x="960120" y="2948940"/>
            <a:ext cx="7818000" cy="6172200"/>
          </a:xfrm>
          <a:prstGeom prst="roundRect">
            <a:avLst>
              <a:gd name="adj" fmla="val 1778"/>
            </a:avLst>
          </a:prstGeom>
          <a:solidFill>
            <a:srgbClr val="FFFFFF"/>
          </a:solidFill>
          <a:ln w="19050" cap="flat" cmpd="sng">
            <a:solidFill>
              <a:srgbClr val="DDE3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/>
            <a:endParaRPr>
              <a:solidFill>
                <a:srgbClr val="96001B"/>
              </a:solidFill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254" name="Google Shape;254;p38"/>
          <p:cNvSpPr/>
          <p:nvPr/>
        </p:nvSpPr>
        <p:spPr>
          <a:xfrm>
            <a:off x="1371600" y="3291840"/>
            <a:ext cx="69951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1B2A38"/>
              </a:buClr>
              <a:buSzPts val="2175"/>
            </a:pPr>
            <a:r>
              <a:rPr lang="en-US" sz="2175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Quando </a:t>
            </a:r>
            <a:r>
              <a:rPr lang="en-US" sz="2175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cada</a:t>
            </a:r>
            <a:r>
              <a:rPr lang="en-US" sz="2175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175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setor</a:t>
            </a:r>
            <a:r>
              <a:rPr lang="en-US" sz="2175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175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só</a:t>
            </a:r>
            <a:r>
              <a:rPr lang="en-US" sz="2175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175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vê</a:t>
            </a:r>
            <a:r>
              <a:rPr lang="en-US" sz="2175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a </a:t>
            </a:r>
            <a:r>
              <a:rPr lang="en-US" sz="2175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própria</a:t>
            </a:r>
            <a:r>
              <a:rPr lang="en-US" sz="2175" b="1" dirty="0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 </a:t>
            </a:r>
            <a:r>
              <a:rPr lang="en-US" sz="2175" b="1" dirty="0" err="1">
                <a:solidFill>
                  <a:srgbClr val="96001B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parte</a:t>
            </a:r>
            <a:endParaRPr sz="2175" dirty="0">
              <a:solidFill>
                <a:srgbClr val="96001B"/>
              </a:solidFill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55" name="Google Shape;255;p38"/>
          <p:cNvSpPr/>
          <p:nvPr/>
        </p:nvSpPr>
        <p:spPr>
          <a:xfrm>
            <a:off x="1371600" y="4402836"/>
            <a:ext cx="192000" cy="192000"/>
          </a:xfrm>
          <a:prstGeom prst="ellipse">
            <a:avLst/>
          </a:prstGeom>
          <a:solidFill>
            <a:srgbClr val="3E5C76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/>
            <a:endParaRPr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256" name="Google Shape;256;p38"/>
          <p:cNvSpPr/>
          <p:nvPr/>
        </p:nvSpPr>
        <p:spPr>
          <a:xfrm>
            <a:off x="1714500" y="4210812"/>
            <a:ext cx="67209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5B6B79"/>
              </a:buClr>
              <a:buSzPts val="1950"/>
            </a:pPr>
            <a:r>
              <a:rPr lang="en-US" sz="1950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Um culpando o outro</a:t>
            </a:r>
            <a:endParaRPr sz="195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57" name="Google Shape;257;p38"/>
          <p:cNvSpPr/>
          <p:nvPr/>
        </p:nvSpPr>
        <p:spPr>
          <a:xfrm>
            <a:off x="1371600" y="5431536"/>
            <a:ext cx="192000" cy="192000"/>
          </a:xfrm>
          <a:prstGeom prst="ellipse">
            <a:avLst/>
          </a:prstGeom>
          <a:solidFill>
            <a:srgbClr val="3E5C76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/>
            <a:endParaRPr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258" name="Google Shape;258;p38"/>
          <p:cNvSpPr/>
          <p:nvPr/>
        </p:nvSpPr>
        <p:spPr>
          <a:xfrm>
            <a:off x="1714500" y="5239512"/>
            <a:ext cx="67209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5B6B79"/>
              </a:buClr>
              <a:buSzPts val="1950"/>
            </a:pPr>
            <a:r>
              <a:rPr lang="en-US" sz="1950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Retrabalho que atravessa áreas</a:t>
            </a:r>
            <a:endParaRPr sz="195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59" name="Google Shape;259;p38"/>
          <p:cNvSpPr/>
          <p:nvPr/>
        </p:nvSpPr>
        <p:spPr>
          <a:xfrm>
            <a:off x="1371600" y="6460236"/>
            <a:ext cx="192000" cy="192000"/>
          </a:xfrm>
          <a:prstGeom prst="ellipse">
            <a:avLst/>
          </a:prstGeom>
          <a:solidFill>
            <a:srgbClr val="3E5C76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/>
            <a:endParaRPr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260" name="Google Shape;260;p38"/>
          <p:cNvSpPr/>
          <p:nvPr/>
        </p:nvSpPr>
        <p:spPr>
          <a:xfrm>
            <a:off x="1714500" y="6268212"/>
            <a:ext cx="67209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5B6B79"/>
              </a:buClr>
              <a:buSzPts val="1950"/>
            </a:pPr>
            <a:r>
              <a:rPr lang="en-US" sz="1950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Informação que não chega em quem precisa</a:t>
            </a:r>
            <a:endParaRPr sz="195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61" name="Google Shape;261;p38"/>
          <p:cNvSpPr/>
          <p:nvPr/>
        </p:nvSpPr>
        <p:spPr>
          <a:xfrm>
            <a:off x="1371600" y="7488936"/>
            <a:ext cx="192000" cy="192000"/>
          </a:xfrm>
          <a:prstGeom prst="ellipse">
            <a:avLst/>
          </a:prstGeom>
          <a:solidFill>
            <a:srgbClr val="3E5C76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/>
            <a:endParaRPr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262" name="Google Shape;262;p38"/>
          <p:cNvSpPr/>
          <p:nvPr/>
        </p:nvSpPr>
        <p:spPr>
          <a:xfrm>
            <a:off x="1714500" y="7296912"/>
            <a:ext cx="67209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5B6B79"/>
              </a:buClr>
              <a:buSzPts val="1950"/>
            </a:pPr>
            <a:r>
              <a:rPr lang="en-US" sz="1950"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Solução que resolve aqui e cria problema lá</a:t>
            </a:r>
            <a:endParaRPr sz="195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63" name="Google Shape;263;p38"/>
          <p:cNvSpPr/>
          <p:nvPr/>
        </p:nvSpPr>
        <p:spPr>
          <a:xfrm>
            <a:off x="9395460" y="2948940"/>
            <a:ext cx="7886700" cy="6172200"/>
          </a:xfrm>
          <a:prstGeom prst="roundRect">
            <a:avLst>
              <a:gd name="adj" fmla="val 1778"/>
            </a:avLst>
          </a:prstGeom>
          <a:solidFill>
            <a:srgbClr val="96001B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/>
            <a:endParaRPr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264" name="Google Shape;264;p38"/>
          <p:cNvSpPr/>
          <p:nvPr/>
        </p:nvSpPr>
        <p:spPr>
          <a:xfrm>
            <a:off x="9806940" y="3291840"/>
            <a:ext cx="71322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FFFFFF"/>
              </a:buClr>
              <a:buSzPts val="2175"/>
            </a:pPr>
            <a:r>
              <a:rPr lang="en-US" sz="2175" b="1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Quando as pessoas se enxergam como um time</a:t>
            </a:r>
            <a:endParaRPr sz="2175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65" name="Google Shape;265;p38"/>
          <p:cNvSpPr/>
          <p:nvPr/>
        </p:nvSpPr>
        <p:spPr>
          <a:xfrm>
            <a:off x="9806940" y="4402836"/>
            <a:ext cx="192000" cy="192000"/>
          </a:xfrm>
          <a:prstGeom prst="ellipse">
            <a:avLst/>
          </a:prstGeom>
          <a:solidFill>
            <a:srgbClr val="FF8A3D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/>
            <a:endParaRPr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266" name="Google Shape;266;p38"/>
          <p:cNvSpPr/>
          <p:nvPr/>
        </p:nvSpPr>
        <p:spPr>
          <a:xfrm>
            <a:off x="10149840" y="4210812"/>
            <a:ext cx="68580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FFFFFF"/>
              </a:buClr>
              <a:buSzPts val="1950"/>
            </a:pPr>
            <a:r>
              <a:rPr lang="en-US" sz="195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Menos atrito entre áreas</a:t>
            </a:r>
            <a:endParaRPr sz="195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67" name="Google Shape;267;p38"/>
          <p:cNvSpPr/>
          <p:nvPr/>
        </p:nvSpPr>
        <p:spPr>
          <a:xfrm>
            <a:off x="9806940" y="5431536"/>
            <a:ext cx="192000" cy="192000"/>
          </a:xfrm>
          <a:prstGeom prst="ellipse">
            <a:avLst/>
          </a:prstGeom>
          <a:solidFill>
            <a:srgbClr val="FF8A3D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/>
            <a:endParaRPr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268" name="Google Shape;268;p38"/>
          <p:cNvSpPr/>
          <p:nvPr/>
        </p:nvSpPr>
        <p:spPr>
          <a:xfrm>
            <a:off x="10149840" y="5239512"/>
            <a:ext cx="68580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FFFFFF"/>
              </a:buClr>
              <a:buSzPts val="1950"/>
            </a:pPr>
            <a:r>
              <a:rPr lang="en-US" sz="195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Decisão que já nasce alinhada</a:t>
            </a:r>
            <a:endParaRPr sz="195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69" name="Google Shape;269;p38"/>
          <p:cNvSpPr/>
          <p:nvPr/>
        </p:nvSpPr>
        <p:spPr>
          <a:xfrm>
            <a:off x="9806940" y="6460236"/>
            <a:ext cx="192000" cy="192000"/>
          </a:xfrm>
          <a:prstGeom prst="ellipse">
            <a:avLst/>
          </a:prstGeom>
          <a:solidFill>
            <a:srgbClr val="FF8A3D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/>
            <a:endParaRPr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270" name="Google Shape;270;p38"/>
          <p:cNvSpPr/>
          <p:nvPr/>
        </p:nvSpPr>
        <p:spPr>
          <a:xfrm>
            <a:off x="10149840" y="6268212"/>
            <a:ext cx="68580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FFFFFF"/>
              </a:buClr>
              <a:buSzPts val="1950"/>
            </a:pPr>
            <a:r>
              <a:rPr lang="en-US" sz="195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Problema resolvido na causa, não empurrado</a:t>
            </a:r>
            <a:endParaRPr sz="195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71" name="Google Shape;271;p38"/>
          <p:cNvSpPr/>
          <p:nvPr/>
        </p:nvSpPr>
        <p:spPr>
          <a:xfrm>
            <a:off x="9806940" y="7488936"/>
            <a:ext cx="192000" cy="192000"/>
          </a:xfrm>
          <a:prstGeom prst="ellipse">
            <a:avLst/>
          </a:prstGeom>
          <a:solidFill>
            <a:srgbClr val="FF8A3D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defTabSz="914445"/>
            <a:endParaRPr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272" name="Google Shape;272;p38"/>
          <p:cNvSpPr/>
          <p:nvPr/>
        </p:nvSpPr>
        <p:spPr>
          <a:xfrm>
            <a:off x="10149840" y="7296912"/>
            <a:ext cx="68580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defTabSz="914445">
              <a:buClr>
                <a:srgbClr val="FFFFFF"/>
              </a:buClr>
              <a:buSzPts val="1950"/>
            </a:pPr>
            <a:r>
              <a:rPr lang="en-US" sz="1950">
                <a:solidFill>
                  <a:srgbClr val="FFFFFF"/>
                </a:solidFill>
                <a:latin typeface="Plus Jakarta Sans" pitchFamily="2" charset="77"/>
                <a:ea typeface="Poppins"/>
                <a:cs typeface="Plus Jakarta Sans" pitchFamily="2" charset="77"/>
                <a:sym typeface="Poppins"/>
              </a:rPr>
              <a:t>Mais confiança entre setores</a:t>
            </a:r>
            <a:endParaRPr sz="1950">
              <a:latin typeface="Plus Jakarta Sans" pitchFamily="2" charset="77"/>
              <a:ea typeface="Poppins"/>
              <a:cs typeface="Plus Jakarta Sans" pitchFamily="2" charset="77"/>
              <a:sym typeface="Poppins"/>
            </a:endParaRPr>
          </a:p>
        </p:txBody>
      </p:sp>
      <p:sp>
        <p:nvSpPr>
          <p:cNvPr id="2" name="Google Shape;21;p3">
            <a:extLst>
              <a:ext uri="{FF2B5EF4-FFF2-40B4-BE49-F238E27FC236}">
                <a16:creationId xmlns:a16="http://schemas.microsoft.com/office/drawing/2014/main" id="{A50980C9-6632-FE39-7FB4-E61ADB963188}"/>
              </a:ext>
            </a:extLst>
          </p:cNvPr>
          <p:cNvSpPr/>
          <p:nvPr/>
        </p:nvSpPr>
        <p:spPr>
          <a:xfrm rot="5400000">
            <a:off x="-335432" y="7467667"/>
            <a:ext cx="3250776" cy="2579915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sz="2100"/>
          </a:p>
        </p:txBody>
      </p:sp>
    </p:spTree>
    <p:extLst>
      <p:ext uri="{BB962C8B-B14F-4D97-AF65-F5344CB8AC3E}">
        <p14:creationId xmlns:p14="http://schemas.microsoft.com/office/powerpoint/2010/main" val="3562259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 mestre @ Eleve Claro">
  <a:themeElements>
    <a:clrScheme name="Simple Light">
      <a:dk1>
        <a:srgbClr val="000000"/>
      </a:dk1>
      <a:lt1>
        <a:srgbClr val="FFFFFF"/>
      </a:lt1>
      <a:dk2>
        <a:srgbClr val="003366"/>
      </a:dk2>
      <a:lt2>
        <a:srgbClr val="0065CA"/>
      </a:lt2>
      <a:accent1>
        <a:srgbClr val="44619A"/>
      </a:accent1>
      <a:accent2>
        <a:srgbClr val="F67F01"/>
      </a:accent2>
      <a:accent3>
        <a:srgbClr val="E5F0FF"/>
      </a:accent3>
      <a:accent4>
        <a:srgbClr val="D10B76"/>
      </a:accent4>
      <a:accent5>
        <a:srgbClr val="777777"/>
      </a:accent5>
      <a:accent6>
        <a:srgbClr val="EFEFEF"/>
      </a:accent6>
      <a:hlink>
        <a:srgbClr val="0065C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1392</Words>
  <Application>Microsoft Macintosh PowerPoint</Application>
  <PresentationFormat>Personalizar</PresentationFormat>
  <Paragraphs>204</Paragraphs>
  <Slides>27</Slides>
  <Notes>23</Notes>
  <HiddenSlides>0</HiddenSlides>
  <MMClips>1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27</vt:i4>
      </vt:variant>
    </vt:vector>
  </HeadingPairs>
  <TitlesOfParts>
    <vt:vector size="36" baseType="lpstr">
      <vt:lpstr>Arial</vt:lpstr>
      <vt:lpstr>Poppins Medium</vt:lpstr>
      <vt:lpstr>Plus Jakarta Sans Bold</vt:lpstr>
      <vt:lpstr>Plus Jakarta Sans</vt:lpstr>
      <vt:lpstr>Work Sans</vt:lpstr>
      <vt:lpstr>Calibri</vt:lpstr>
      <vt:lpstr>Poppins</vt:lpstr>
      <vt:lpstr>Office Theme</vt:lpstr>
      <vt:lpstr>Slide mestre @ Eleve Claro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Fabio M Macarroni</cp:lastModifiedBy>
  <cp:revision>2</cp:revision>
  <dcterms:modified xsi:type="dcterms:W3CDTF">2026-08-24T22:42:41Z</dcterms:modified>
</cp:coreProperties>
</file>