
<file path=[Content_Types].xml><?xml version="1.0" encoding="utf-8"?>
<Types xmlns="http://schemas.openxmlformats.org/package/2006/content-types"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749" r:id="rId2"/>
    <p:sldMasterId id="2147483771" r:id="rId3"/>
  </p:sldMasterIdLst>
  <p:notesMasterIdLst>
    <p:notesMasterId r:id="rId34"/>
  </p:notesMasterIdLst>
  <p:sldIdLst>
    <p:sldId id="2147482005" r:id="rId4"/>
    <p:sldId id="2147482010" r:id="rId5"/>
    <p:sldId id="257" r:id="rId6"/>
    <p:sldId id="258" r:id="rId7"/>
    <p:sldId id="259" r:id="rId8"/>
    <p:sldId id="2147482017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147482014" r:id="rId31"/>
    <p:sldId id="283" r:id="rId32"/>
    <p:sldId id="2147482039" r:id="rId3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806621-C0C1-3795-F8E5-9B86B69292E9}" name="Danielle Sarti Da Silva" initials="DS" userId="S::danielle.sarti@hypera.com.br::68000fdb-651f-4aae-be3f-d38959a531b9" providerId="AD"/>
  <p188:author id="{FDFA5C30-9BB2-B210-ACC0-3D673E519A9C}" name="Debora Ribeiro Nogueira Da Silva" initials="DR" userId="S::debora.nogueira@hypera.com.br::cf96f7e2-6444-468f-9ce4-edff163839e4" providerId="AD"/>
  <p188:author id="{AD312B60-8065-EF46-E665-20D05C2325A7}" name="Ingrid Stephanie Martins De Souza" initials="IS" userId="S::ingrid.souza@hypera.com.br::a2a5c079-2cc0-4516-9aad-f434bcee734c" providerId="AD"/>
  <p188:author id="{29B30661-57AB-AE33-D9FA-FAF564CD1732}" name="Ana Paula Ferreira Moreira" initials="AP" userId="S::ana.f.moreira@hypera.com.br::7a684aff-1706-4331-92eb-6b15381562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1B"/>
    <a:srgbClr val="F6A1AC"/>
    <a:srgbClr val="FF55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313"/>
    <p:restoredTop sz="94677"/>
  </p:normalViewPr>
  <p:slideViewPr>
    <p:cSldViewPr snapToGrid="0">
      <p:cViewPr varScale="1">
        <p:scale>
          <a:sx n="94" d="100"/>
          <a:sy n="94" d="100"/>
        </p:scale>
        <p:origin x="232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microsoft.com/office/2018/10/relationships/authors" Target="author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913B2-6451-4251-8267-A7C8BCD8FC2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10CB8-BFC2-4947-BB00-53EEEDCF94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018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76aeda6c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76aeda6c2_0_12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f746cac2e7_0_5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f746cac2e7_0_5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g3f746cac2e7_0_5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5085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746cac2e7_0_5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746cac2e7_0_5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3f746cac2e7_0_5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6898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746cac2e7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f746cac2e7_0_5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g3f746cac2e7_0_50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4062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f791b124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f791b124f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g3f791b124f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0208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f746cac2e7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f746cac2e7_0_5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g3f746cac2e7_0_5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2934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f746cac2e7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f746cac2e7_0_8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g3f746cac2e7_0_8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5096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f746cac2e7_0_7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f746cac2e7_0_7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g3f746cac2e7_0_7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66544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f746cac2e7_0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f746cac2e7_0_8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Incluir técnica dos 5 porquês.</a:t>
            </a:r>
            <a:endParaRPr/>
          </a:p>
        </p:txBody>
      </p:sp>
      <p:sp>
        <p:nvSpPr>
          <p:cNvPr id="402" name="Google Shape;402;g3f746cac2e7_0_80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3227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f746cac2e7_0_7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f746cac2e7_0_7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3f746cac2e7_0_7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60837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f746cac2e7_0_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f746cac2e7_0_7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g3f746cac2e7_0_7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918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746cac2e7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f746cac2e7_0_281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f746cac2e7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f746cac2e7_0_5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g3f746cac2e7_0_5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04528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f746cac2e7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f746cac2e7_0_6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Exemplos de cases: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A troca de turno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ajuste não anotado na passagem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A peça que não chegou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insumo atrasado sem aviso prévio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O chamado esquecido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urgência mal comunicada pra manutenção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O lote reprovado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qualidade x produção sem conversa antes de escalar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O treinamento que faltou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integração de segurança incompleta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A meta que sobrecarregou o outro lado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produção acelera, expedição vira gargalo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g3f746cac2e7_0_6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68480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f746cac2e7_0_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f746cac2e7_0_6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g3f746cac2e7_0_6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86624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f746cac2e7_0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3f746cac2e7_0_6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g3f746cac2e7_0_6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2614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f791b124f5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3f791b124f5_0_1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g3f791b124f5_0_1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94356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f746cac2e7_0_7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f746cac2e7_0_7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g3f746cac2e7_0_7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13879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1a8faa4bd2c9bb5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1a8faa4bd2c9bb59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1a8faa4bd2c9bb59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5083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746cac2e7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746cac2e7_0_4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3f746cac2e7_0_4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0586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>
          <a:extLst>
            <a:ext uri="{FF2B5EF4-FFF2-40B4-BE49-F238E27FC236}">
              <a16:creationId xmlns:a16="http://schemas.microsoft.com/office/drawing/2014/main" id="{B443212E-213E-1365-028E-D77A4EFC3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746cac2e7_0_437:notes">
            <a:extLst>
              <a:ext uri="{FF2B5EF4-FFF2-40B4-BE49-F238E27FC236}">
                <a16:creationId xmlns:a16="http://schemas.microsoft.com/office/drawing/2014/main" id="{167DCB6D-7FEF-3683-1F73-D810DE013B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746cac2e7_0_437:notes">
            <a:extLst>
              <a:ext uri="{FF2B5EF4-FFF2-40B4-BE49-F238E27FC236}">
                <a16:creationId xmlns:a16="http://schemas.microsoft.com/office/drawing/2014/main" id="{1EE88399-BC78-768D-4103-3CD832B791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3f746cac2e7_0_437:notes">
            <a:extLst>
              <a:ext uri="{FF2B5EF4-FFF2-40B4-BE49-F238E27FC236}">
                <a16:creationId xmlns:a16="http://schemas.microsoft.com/office/drawing/2014/main" id="{047D3A95-6B09-E5BC-E055-EE2AB8E5727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6966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746cac2e7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f746cac2e7_0_4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3f746cac2e7_0_4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1568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746cac2e7_0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f746cac2e7_0_4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3f746cac2e7_0_4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756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746cac2e7_0_6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f746cac2e7_0_6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3f746cac2e7_0_6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1131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f746cac2e7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f746cac2e7_0_7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3f746cac2e7_0_7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4329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f791b124f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f791b124f5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g3f791b124f5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1364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0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28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64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EFEF"/>
          </a:solidFill>
          <a:ln/>
        </p:spPr>
        <p:txBody>
          <a:bodyPr/>
          <a:lstStyle/>
          <a:p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2325991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EFEF"/>
          </a:solidFill>
          <a:ln/>
        </p:spPr>
        <p:txBody>
          <a:bodyPr/>
          <a:lstStyle/>
          <a:p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1262209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1173AA-62D3-593E-38FE-F811FCDD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3" y="1122363"/>
            <a:ext cx="11306175" cy="2387600"/>
          </a:xfrm>
        </p:spPr>
        <p:txBody>
          <a:bodyPr anchor="b"/>
          <a:lstStyle>
            <a:lvl1pPr algn="l">
              <a:defRPr sz="6000">
                <a:solidFill>
                  <a:srgbClr val="E2001B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A7CA82-7AE4-A247-D9EC-FE96DE8A9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3602038"/>
            <a:ext cx="11306175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6A6A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5C76BE-2DD6-F9F9-80FC-A935C4B2F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B9D0-EAC8-4994-8353-46C6A60EE7AC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4F8ED7-1D75-403E-F931-2C93D4D61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3C77CC-54AB-7B01-3C09-1F489228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5C85-6056-4E9A-93CE-54FE15E125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4611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bg>
      <p:bgPr>
        <a:gradFill>
          <a:gsLst>
            <a:gs pos="0">
              <a:srgbClr val="97001B"/>
            </a:gs>
            <a:gs pos="80000">
              <a:srgbClr val="1D1621"/>
            </a:gs>
          </a:gsLst>
          <a:lin ang="13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027DE896-4BB0-338D-B114-2525A55BBF6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41173AA-62D3-593E-38FE-F811FCDD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4915" y="1037433"/>
            <a:ext cx="7384233" cy="2327275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A7CA82-7AE4-A247-D9EC-FE96DE8A9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4915" y="3364708"/>
            <a:ext cx="7384233" cy="6270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4DB23E3D-170A-F327-C4CD-FBB000445A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84915" y="4281734"/>
            <a:ext cx="5638211" cy="1352550"/>
          </a:xfrm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chemeClr val="bg1"/>
                </a:solidFill>
              </a:defRPr>
            </a:lvl1pPr>
            <a:lvl2pPr>
              <a:buFontTx/>
              <a:buNone/>
              <a:defRPr sz="1400">
                <a:solidFill>
                  <a:schemeClr val="bg1"/>
                </a:solidFill>
              </a:defRPr>
            </a:lvl2pPr>
            <a:lvl3pPr>
              <a:buFontTx/>
              <a:buNone/>
              <a:defRPr sz="1400">
                <a:solidFill>
                  <a:schemeClr val="bg1"/>
                </a:solidFill>
              </a:defRPr>
            </a:lvl3pPr>
            <a:lvl4pPr>
              <a:buFontTx/>
              <a:buNone/>
              <a:defRPr sz="1400">
                <a:solidFill>
                  <a:schemeClr val="bg1"/>
                </a:solidFill>
              </a:defRPr>
            </a:lvl4pPr>
            <a:lvl5pPr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8" name="Espaço Reservado para Imagem 57">
            <a:extLst>
              <a:ext uri="{FF2B5EF4-FFF2-40B4-BE49-F238E27FC236}">
                <a16:creationId xmlns:a16="http://schemas.microsoft.com/office/drawing/2014/main" id="{B3D23F30-0034-4425-FC7A-D22DD64C00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7356" y="1048487"/>
            <a:ext cx="2541587" cy="2927922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9715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bg>
      <p:bgPr>
        <a:solidFill>
          <a:srgbClr val="9700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060F0866-D4FC-9EEA-ABED-EA33B0481227}"/>
              </a:ext>
            </a:extLst>
          </p:cNvPr>
          <p:cNvGrpSpPr/>
          <p:nvPr userDrawn="1"/>
        </p:nvGrpSpPr>
        <p:grpSpPr>
          <a:xfrm rot="7575141">
            <a:off x="-3781567" y="-1176147"/>
            <a:ext cx="11748048" cy="6427541"/>
            <a:chOff x="5452935" y="-4228069"/>
            <a:chExt cx="13224445" cy="7235301"/>
          </a:xfrm>
          <a:solidFill>
            <a:srgbClr val="F4F4F4"/>
          </a:solidFill>
        </p:grpSpPr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41F3AEE8-C24D-C373-DE01-1DCA498E3C34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65597D92-1DA4-038B-1624-5EAC8865E459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30AA2C98-7F0A-8493-ACF0-F2E43C35083D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4F417B06-78A7-84CE-9654-40DD623D6C9F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id="{91EA202D-5BE5-91E1-1E7A-E14747ED8061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07AF8E25-F925-9D1F-9324-0A5E61905695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5E2DBCCA-16DB-65EE-35D9-DA551436768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0B38DE0-3613-0C1A-5B64-9D179E9FDAD7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9039E472-0C79-EB2E-848B-7B3BFF97B0E1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80969371-28DC-B0A1-CB12-DEA9FEE426C2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DAC81818-2E4A-63CB-2EF3-2BEE446FBD1A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FC8EE8E2-3DCB-A852-5FAB-72BBA862972B}"/>
              </a:ext>
            </a:extLst>
          </p:cNvPr>
          <p:cNvGrpSpPr/>
          <p:nvPr userDrawn="1"/>
        </p:nvGrpSpPr>
        <p:grpSpPr>
          <a:xfrm flipH="1">
            <a:off x="-1121780" y="-2646154"/>
            <a:ext cx="7751552" cy="8280321"/>
            <a:chOff x="8036872" y="-1643504"/>
            <a:chExt cx="4835358" cy="5165199"/>
          </a:xfrm>
        </p:grpSpPr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FFE55D52-A640-335C-65A5-467918905E19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FCDF23CA-6740-F525-D6C1-A5E6DCA0C9E3}"/>
                </a:ext>
              </a:extLst>
            </p:cNvPr>
            <p:cNvSpPr/>
            <p:nvPr/>
          </p:nvSpPr>
          <p:spPr>
            <a:xfrm rot="15740046" flipH="1">
              <a:off x="8946705" y="-403830"/>
              <a:ext cx="5165199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DE3804CD-D625-9E84-9D7A-97539356E201}"/>
              </a:ext>
            </a:extLst>
          </p:cNvPr>
          <p:cNvGrpSpPr/>
          <p:nvPr userDrawn="1"/>
        </p:nvGrpSpPr>
        <p:grpSpPr>
          <a:xfrm rot="16200000">
            <a:off x="9125048" y="1351075"/>
            <a:ext cx="7140087" cy="2625903"/>
            <a:chOff x="2460992" y="5981903"/>
            <a:chExt cx="7140087" cy="2625903"/>
          </a:xfrm>
        </p:grpSpPr>
        <p:sp>
          <p:nvSpPr>
            <p:cNvPr id="24" name="Google Shape;25;p3">
              <a:extLst>
                <a:ext uri="{FF2B5EF4-FFF2-40B4-BE49-F238E27FC236}">
                  <a16:creationId xmlns:a16="http://schemas.microsoft.com/office/drawing/2014/main" id="{A3BE2F8C-AD31-4784-D67C-93214120F000}"/>
                </a:ext>
              </a:extLst>
            </p:cNvPr>
            <p:cNvSpPr/>
            <p:nvPr/>
          </p:nvSpPr>
          <p:spPr>
            <a:xfrm rot="10800000" flipH="1" flipV="1">
              <a:off x="2460992" y="5981903"/>
              <a:ext cx="6492235" cy="1372380"/>
            </a:xfrm>
            <a:custGeom>
              <a:avLst/>
              <a:gdLst/>
              <a:ahLst/>
              <a:cxnLst/>
              <a:rect l="l" t="t" r="r" b="b"/>
              <a:pathLst>
                <a:path w="163257" h="45839" extrusionOk="0">
                  <a:moveTo>
                    <a:pt x="59533" y="1"/>
                  </a:moveTo>
                  <a:lnTo>
                    <a:pt x="54960" y="138"/>
                  </a:lnTo>
                  <a:lnTo>
                    <a:pt x="50388" y="595"/>
                  </a:lnTo>
                  <a:lnTo>
                    <a:pt x="45861" y="1373"/>
                  </a:lnTo>
                  <a:lnTo>
                    <a:pt x="41403" y="2493"/>
                  </a:lnTo>
                  <a:lnTo>
                    <a:pt x="37037" y="3910"/>
                  </a:lnTo>
                  <a:lnTo>
                    <a:pt x="32784" y="5648"/>
                  </a:lnTo>
                  <a:lnTo>
                    <a:pt x="28669" y="7682"/>
                  </a:lnTo>
                  <a:lnTo>
                    <a:pt x="24714" y="9991"/>
                  </a:lnTo>
                  <a:lnTo>
                    <a:pt x="20942" y="12598"/>
                  </a:lnTo>
                  <a:lnTo>
                    <a:pt x="17376" y="15478"/>
                  </a:lnTo>
                  <a:lnTo>
                    <a:pt x="14061" y="18610"/>
                  </a:lnTo>
                  <a:lnTo>
                    <a:pt x="10997" y="22017"/>
                  </a:lnTo>
                  <a:lnTo>
                    <a:pt x="9557" y="23823"/>
                  </a:lnTo>
                  <a:lnTo>
                    <a:pt x="8528" y="25217"/>
                  </a:lnTo>
                  <a:lnTo>
                    <a:pt x="6722" y="28029"/>
                  </a:lnTo>
                  <a:lnTo>
                    <a:pt x="5190" y="30910"/>
                  </a:lnTo>
                  <a:lnTo>
                    <a:pt x="3910" y="33950"/>
                  </a:lnTo>
                  <a:lnTo>
                    <a:pt x="3338" y="35574"/>
                  </a:lnTo>
                  <a:lnTo>
                    <a:pt x="2904" y="37037"/>
                  </a:lnTo>
                  <a:lnTo>
                    <a:pt x="1487" y="42044"/>
                  </a:lnTo>
                  <a:lnTo>
                    <a:pt x="892" y="44467"/>
                  </a:lnTo>
                  <a:lnTo>
                    <a:pt x="915" y="44718"/>
                  </a:lnTo>
                  <a:lnTo>
                    <a:pt x="801" y="44764"/>
                  </a:lnTo>
                  <a:lnTo>
                    <a:pt x="572" y="45061"/>
                  </a:lnTo>
                  <a:lnTo>
                    <a:pt x="344" y="45496"/>
                  </a:lnTo>
                  <a:lnTo>
                    <a:pt x="92" y="45793"/>
                  </a:lnTo>
                  <a:lnTo>
                    <a:pt x="1" y="45839"/>
                  </a:lnTo>
                  <a:lnTo>
                    <a:pt x="163257" y="45839"/>
                  </a:lnTo>
                  <a:lnTo>
                    <a:pt x="162320" y="45038"/>
                  </a:lnTo>
                  <a:lnTo>
                    <a:pt x="161154" y="44147"/>
                  </a:lnTo>
                  <a:lnTo>
                    <a:pt x="160559" y="43324"/>
                  </a:lnTo>
                  <a:lnTo>
                    <a:pt x="160353" y="42729"/>
                  </a:lnTo>
                  <a:lnTo>
                    <a:pt x="160376" y="42638"/>
                  </a:lnTo>
                  <a:lnTo>
                    <a:pt x="160216" y="42318"/>
                  </a:lnTo>
                  <a:lnTo>
                    <a:pt x="159851" y="41769"/>
                  </a:lnTo>
                  <a:lnTo>
                    <a:pt x="159896" y="41701"/>
                  </a:lnTo>
                  <a:lnTo>
                    <a:pt x="159896" y="20096"/>
                  </a:lnTo>
                  <a:lnTo>
                    <a:pt x="159668" y="20073"/>
                  </a:lnTo>
                  <a:lnTo>
                    <a:pt x="159416" y="20119"/>
                  </a:lnTo>
                  <a:lnTo>
                    <a:pt x="156101" y="20874"/>
                  </a:lnTo>
                  <a:lnTo>
                    <a:pt x="149403" y="22108"/>
                  </a:lnTo>
                  <a:lnTo>
                    <a:pt x="144327" y="22771"/>
                  </a:lnTo>
                  <a:lnTo>
                    <a:pt x="140921" y="23114"/>
                  </a:lnTo>
                  <a:lnTo>
                    <a:pt x="137537" y="23343"/>
                  </a:lnTo>
                  <a:lnTo>
                    <a:pt x="134131" y="23434"/>
                  </a:lnTo>
                  <a:lnTo>
                    <a:pt x="130747" y="23411"/>
                  </a:lnTo>
                  <a:lnTo>
                    <a:pt x="127387" y="23251"/>
                  </a:lnTo>
                  <a:lnTo>
                    <a:pt x="124049" y="22931"/>
                  </a:lnTo>
                  <a:lnTo>
                    <a:pt x="120734" y="22451"/>
                  </a:lnTo>
                  <a:lnTo>
                    <a:pt x="117465" y="21811"/>
                  </a:lnTo>
                  <a:lnTo>
                    <a:pt x="114218" y="20988"/>
                  </a:lnTo>
                  <a:lnTo>
                    <a:pt x="111041" y="19982"/>
                  </a:lnTo>
                  <a:lnTo>
                    <a:pt x="107908" y="18770"/>
                  </a:lnTo>
                  <a:lnTo>
                    <a:pt x="106354" y="18084"/>
                  </a:lnTo>
                  <a:lnTo>
                    <a:pt x="104411" y="17170"/>
                  </a:lnTo>
                  <a:lnTo>
                    <a:pt x="100593" y="15112"/>
                  </a:lnTo>
                  <a:lnTo>
                    <a:pt x="95014" y="11775"/>
                  </a:lnTo>
                  <a:lnTo>
                    <a:pt x="91288" y="9557"/>
                  </a:lnTo>
                  <a:lnTo>
                    <a:pt x="89390" y="8483"/>
                  </a:lnTo>
                  <a:lnTo>
                    <a:pt x="85504" y="6448"/>
                  </a:lnTo>
                  <a:lnTo>
                    <a:pt x="81526" y="4619"/>
                  </a:lnTo>
                  <a:lnTo>
                    <a:pt x="77456" y="3041"/>
                  </a:lnTo>
                  <a:lnTo>
                    <a:pt x="75376" y="2401"/>
                  </a:lnTo>
                  <a:lnTo>
                    <a:pt x="73158" y="1761"/>
                  </a:lnTo>
                  <a:lnTo>
                    <a:pt x="68655" y="824"/>
                  </a:lnTo>
                  <a:lnTo>
                    <a:pt x="64105" y="229"/>
                  </a:lnTo>
                  <a:lnTo>
                    <a:pt x="59533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5" name="Google Shape;26;p3">
              <a:extLst>
                <a:ext uri="{FF2B5EF4-FFF2-40B4-BE49-F238E27FC236}">
                  <a16:creationId xmlns:a16="http://schemas.microsoft.com/office/drawing/2014/main" id="{2B640C53-96F9-4C33-138F-8639FECD6FC5}"/>
                </a:ext>
              </a:extLst>
            </p:cNvPr>
            <p:cNvSpPr/>
            <p:nvPr/>
          </p:nvSpPr>
          <p:spPr>
            <a:xfrm rot="-10269600">
              <a:off x="3016789" y="6220057"/>
              <a:ext cx="6584290" cy="2387749"/>
            </a:xfrm>
            <a:custGeom>
              <a:avLst/>
              <a:gdLst/>
              <a:ahLst/>
              <a:cxnLst/>
              <a:rect l="l" t="t" r="r" b="b"/>
              <a:pathLst>
                <a:path w="152100" h="108229" fill="none" extrusionOk="0">
                  <a:moveTo>
                    <a:pt x="0" y="81297"/>
                  </a:moveTo>
                  <a:lnTo>
                    <a:pt x="1258" y="80383"/>
                  </a:lnTo>
                  <a:lnTo>
                    <a:pt x="3864" y="78691"/>
                  </a:lnTo>
                  <a:lnTo>
                    <a:pt x="6539" y="77205"/>
                  </a:lnTo>
                  <a:lnTo>
                    <a:pt x="9282" y="75879"/>
                  </a:lnTo>
                  <a:lnTo>
                    <a:pt x="12071" y="74736"/>
                  </a:lnTo>
                  <a:lnTo>
                    <a:pt x="14906" y="73776"/>
                  </a:lnTo>
                  <a:lnTo>
                    <a:pt x="17787" y="72976"/>
                  </a:lnTo>
                  <a:lnTo>
                    <a:pt x="20736" y="72358"/>
                  </a:lnTo>
                  <a:lnTo>
                    <a:pt x="23685" y="71901"/>
                  </a:lnTo>
                  <a:lnTo>
                    <a:pt x="26680" y="71604"/>
                  </a:lnTo>
                  <a:lnTo>
                    <a:pt x="29698" y="71444"/>
                  </a:lnTo>
                  <a:lnTo>
                    <a:pt x="32716" y="71467"/>
                  </a:lnTo>
                  <a:lnTo>
                    <a:pt x="35733" y="71627"/>
                  </a:lnTo>
                  <a:lnTo>
                    <a:pt x="38774" y="71924"/>
                  </a:lnTo>
                  <a:lnTo>
                    <a:pt x="41792" y="72358"/>
                  </a:lnTo>
                  <a:lnTo>
                    <a:pt x="44809" y="72953"/>
                  </a:lnTo>
                  <a:lnTo>
                    <a:pt x="46318" y="73296"/>
                  </a:lnTo>
                  <a:lnTo>
                    <a:pt x="49176" y="74004"/>
                  </a:lnTo>
                  <a:lnTo>
                    <a:pt x="55052" y="75719"/>
                  </a:lnTo>
                  <a:lnTo>
                    <a:pt x="59441" y="77296"/>
                  </a:lnTo>
                  <a:lnTo>
                    <a:pt x="62299" y="78485"/>
                  </a:lnTo>
                  <a:lnTo>
                    <a:pt x="65042" y="79811"/>
                  </a:lnTo>
                  <a:lnTo>
                    <a:pt x="67626" y="81274"/>
                  </a:lnTo>
                  <a:lnTo>
                    <a:pt x="68860" y="82052"/>
                  </a:lnTo>
                  <a:lnTo>
                    <a:pt x="73318" y="85047"/>
                  </a:lnTo>
                  <a:lnTo>
                    <a:pt x="82189" y="91288"/>
                  </a:lnTo>
                  <a:lnTo>
                    <a:pt x="88978" y="95837"/>
                  </a:lnTo>
                  <a:lnTo>
                    <a:pt x="93619" y="98695"/>
                  </a:lnTo>
                  <a:lnTo>
                    <a:pt x="98352" y="101347"/>
                  </a:lnTo>
                  <a:lnTo>
                    <a:pt x="103221" y="103702"/>
                  </a:lnTo>
                  <a:lnTo>
                    <a:pt x="105736" y="104731"/>
                  </a:lnTo>
                  <a:lnTo>
                    <a:pt x="106971" y="105211"/>
                  </a:lnTo>
                  <a:lnTo>
                    <a:pt x="109531" y="106079"/>
                  </a:lnTo>
                  <a:lnTo>
                    <a:pt x="112160" y="106811"/>
                  </a:lnTo>
                  <a:lnTo>
                    <a:pt x="114858" y="107405"/>
                  </a:lnTo>
                  <a:lnTo>
                    <a:pt x="117601" y="107840"/>
                  </a:lnTo>
                  <a:lnTo>
                    <a:pt x="120391" y="108114"/>
                  </a:lnTo>
                  <a:lnTo>
                    <a:pt x="123157" y="108228"/>
                  </a:lnTo>
                  <a:lnTo>
                    <a:pt x="125923" y="108160"/>
                  </a:lnTo>
                  <a:lnTo>
                    <a:pt x="128667" y="107885"/>
                  </a:lnTo>
                  <a:lnTo>
                    <a:pt x="131341" y="107405"/>
                  </a:lnTo>
                  <a:lnTo>
                    <a:pt x="133971" y="106697"/>
                  </a:lnTo>
                  <a:lnTo>
                    <a:pt x="136508" y="105782"/>
                  </a:lnTo>
                  <a:lnTo>
                    <a:pt x="138932" y="104616"/>
                  </a:lnTo>
                  <a:lnTo>
                    <a:pt x="141241" y="103222"/>
                  </a:lnTo>
                  <a:lnTo>
                    <a:pt x="143413" y="101553"/>
                  </a:lnTo>
                  <a:lnTo>
                    <a:pt x="145401" y="99609"/>
                  </a:lnTo>
                  <a:lnTo>
                    <a:pt x="146339" y="98512"/>
                  </a:lnTo>
                  <a:lnTo>
                    <a:pt x="146910" y="97803"/>
                  </a:lnTo>
                  <a:lnTo>
                    <a:pt x="147939" y="96340"/>
                  </a:lnTo>
                  <a:lnTo>
                    <a:pt x="148854" y="94786"/>
                  </a:lnTo>
                  <a:lnTo>
                    <a:pt x="149654" y="93185"/>
                  </a:lnTo>
                  <a:lnTo>
                    <a:pt x="150317" y="91516"/>
                  </a:lnTo>
                  <a:lnTo>
                    <a:pt x="150888" y="89825"/>
                  </a:lnTo>
                  <a:lnTo>
                    <a:pt x="151346" y="88064"/>
                  </a:lnTo>
                  <a:lnTo>
                    <a:pt x="151688" y="86281"/>
                  </a:lnTo>
                  <a:lnTo>
                    <a:pt x="152031" y="83583"/>
                  </a:lnTo>
                  <a:lnTo>
                    <a:pt x="152100" y="79926"/>
                  </a:lnTo>
                  <a:lnTo>
                    <a:pt x="151780" y="76268"/>
                  </a:lnTo>
                  <a:lnTo>
                    <a:pt x="151094" y="72678"/>
                  </a:lnTo>
                  <a:lnTo>
                    <a:pt x="150591" y="70918"/>
                  </a:lnTo>
                  <a:lnTo>
                    <a:pt x="150180" y="69661"/>
                  </a:lnTo>
                  <a:lnTo>
                    <a:pt x="149242" y="67214"/>
                  </a:lnTo>
                  <a:lnTo>
                    <a:pt x="148122" y="64883"/>
                  </a:lnTo>
                  <a:lnTo>
                    <a:pt x="146888" y="62642"/>
                  </a:lnTo>
                  <a:lnTo>
                    <a:pt x="144853" y="59373"/>
                  </a:lnTo>
                  <a:lnTo>
                    <a:pt x="141926" y="55189"/>
                  </a:lnTo>
                  <a:lnTo>
                    <a:pt x="139000" y="51028"/>
                  </a:lnTo>
                  <a:lnTo>
                    <a:pt x="136920" y="47851"/>
                  </a:lnTo>
                  <a:lnTo>
                    <a:pt x="135617" y="45679"/>
                  </a:lnTo>
                  <a:lnTo>
                    <a:pt x="134451" y="43461"/>
                  </a:lnTo>
                  <a:lnTo>
                    <a:pt x="133445" y="41129"/>
                  </a:lnTo>
                  <a:lnTo>
                    <a:pt x="132599" y="38729"/>
                  </a:lnTo>
                  <a:lnTo>
                    <a:pt x="131936" y="36214"/>
                  </a:lnTo>
                  <a:lnTo>
                    <a:pt x="131707" y="34888"/>
                  </a:lnTo>
                  <a:lnTo>
                    <a:pt x="131547" y="33722"/>
                  </a:lnTo>
                  <a:lnTo>
                    <a:pt x="131319" y="31344"/>
                  </a:lnTo>
                  <a:lnTo>
                    <a:pt x="131227" y="28967"/>
                  </a:lnTo>
                  <a:lnTo>
                    <a:pt x="131273" y="26566"/>
                  </a:lnTo>
                  <a:lnTo>
                    <a:pt x="131456" y="24189"/>
                  </a:lnTo>
                  <a:lnTo>
                    <a:pt x="131799" y="21811"/>
                  </a:lnTo>
                  <a:lnTo>
                    <a:pt x="132256" y="19479"/>
                  </a:lnTo>
                  <a:lnTo>
                    <a:pt x="132850" y="17170"/>
                  </a:lnTo>
                  <a:lnTo>
                    <a:pt x="133582" y="14884"/>
                  </a:lnTo>
                  <a:lnTo>
                    <a:pt x="134451" y="12666"/>
                  </a:lnTo>
                  <a:lnTo>
                    <a:pt x="135434" y="10494"/>
                  </a:lnTo>
                  <a:lnTo>
                    <a:pt x="136554" y="8391"/>
                  </a:lnTo>
                  <a:lnTo>
                    <a:pt x="137811" y="6379"/>
                  </a:lnTo>
                  <a:lnTo>
                    <a:pt x="139183" y="4436"/>
                  </a:lnTo>
                  <a:lnTo>
                    <a:pt x="140692" y="2584"/>
                  </a:lnTo>
                  <a:lnTo>
                    <a:pt x="142338" y="824"/>
                  </a:lnTo>
                  <a:lnTo>
                    <a:pt x="143184" y="1"/>
                  </a:lnTo>
                </a:path>
              </a:pathLst>
            </a:custGeom>
            <a:noFill/>
            <a:ln w="3175">
              <a:solidFill>
                <a:srgbClr val="F4F4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41173AA-62D3-593E-38FE-F811FCDD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4915" y="1037433"/>
            <a:ext cx="7384233" cy="2327275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A7CA82-7AE4-A247-D9EC-FE96DE8A9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4915" y="3364708"/>
            <a:ext cx="7384233" cy="6270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4DB23E3D-170A-F327-C4CD-FBB000445A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84915" y="4281734"/>
            <a:ext cx="5638211" cy="1352550"/>
          </a:xfrm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chemeClr val="bg1"/>
                </a:solidFill>
              </a:defRPr>
            </a:lvl1pPr>
            <a:lvl2pPr>
              <a:buFontTx/>
              <a:buNone/>
              <a:defRPr sz="1400">
                <a:solidFill>
                  <a:schemeClr val="bg1"/>
                </a:solidFill>
              </a:defRPr>
            </a:lvl2pPr>
            <a:lvl3pPr>
              <a:buFontTx/>
              <a:buNone/>
              <a:defRPr sz="1400">
                <a:solidFill>
                  <a:schemeClr val="bg1"/>
                </a:solidFill>
              </a:defRPr>
            </a:lvl3pPr>
            <a:lvl4pPr>
              <a:buFontTx/>
              <a:buNone/>
              <a:defRPr sz="1400">
                <a:solidFill>
                  <a:schemeClr val="bg1"/>
                </a:solidFill>
              </a:defRPr>
            </a:lvl4pPr>
            <a:lvl5pPr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8" name="Espaço Reservado para Imagem 57">
            <a:extLst>
              <a:ext uri="{FF2B5EF4-FFF2-40B4-BE49-F238E27FC236}">
                <a16:creationId xmlns:a16="http://schemas.microsoft.com/office/drawing/2014/main" id="{B3D23F30-0034-4425-FC7A-D22DD64C00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57377" y="842747"/>
            <a:ext cx="1822984" cy="2100087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Imagem 57">
            <a:extLst>
              <a:ext uri="{FF2B5EF4-FFF2-40B4-BE49-F238E27FC236}">
                <a16:creationId xmlns:a16="http://schemas.microsoft.com/office/drawing/2014/main" id="{1EF4DDE9-FBB7-0716-5DD8-3F37718464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66667" y="2654915"/>
            <a:ext cx="1822984" cy="2100087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Imagem 57">
            <a:extLst>
              <a:ext uri="{FF2B5EF4-FFF2-40B4-BE49-F238E27FC236}">
                <a16:creationId xmlns:a16="http://schemas.microsoft.com/office/drawing/2014/main" id="{0FA3AF7D-2354-A61E-A894-843751CEA8C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66667" y="4467083"/>
            <a:ext cx="1822984" cy="2100087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863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060F0866-D4FC-9EEA-ABED-EA33B0481227}"/>
              </a:ext>
            </a:extLst>
          </p:cNvPr>
          <p:cNvGrpSpPr/>
          <p:nvPr userDrawn="1"/>
        </p:nvGrpSpPr>
        <p:grpSpPr>
          <a:xfrm rot="7575141">
            <a:off x="-3781567" y="-1176147"/>
            <a:ext cx="11748048" cy="6427541"/>
            <a:chOff x="5452935" y="-4228069"/>
            <a:chExt cx="13224445" cy="7235301"/>
          </a:xfrm>
          <a:solidFill>
            <a:srgbClr val="F4F4F4"/>
          </a:solidFill>
        </p:grpSpPr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41F3AEE8-C24D-C373-DE01-1DCA498E3C34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65597D92-1DA4-038B-1624-5EAC8865E459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30AA2C98-7F0A-8493-ACF0-F2E43C35083D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4F417B06-78A7-84CE-9654-40DD623D6C9F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id="{91EA202D-5BE5-91E1-1E7A-E14747ED8061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07AF8E25-F925-9D1F-9324-0A5E61905695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5E2DBCCA-16DB-65EE-35D9-DA551436768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0B38DE0-3613-0C1A-5B64-9D179E9FDAD7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9039E472-0C79-EB2E-848B-7B3BFF97B0E1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80969371-28DC-B0A1-CB12-DEA9FEE426C2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DAC81818-2E4A-63CB-2EF3-2BEE446FBD1A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FC8EE8E2-3DCB-A852-5FAB-72BBA862972B}"/>
              </a:ext>
            </a:extLst>
          </p:cNvPr>
          <p:cNvGrpSpPr/>
          <p:nvPr userDrawn="1"/>
        </p:nvGrpSpPr>
        <p:grpSpPr>
          <a:xfrm flipH="1">
            <a:off x="-1121780" y="-2646154"/>
            <a:ext cx="7751552" cy="8280321"/>
            <a:chOff x="8036872" y="-1643504"/>
            <a:chExt cx="4835358" cy="5165199"/>
          </a:xfrm>
        </p:grpSpPr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FFE55D52-A640-335C-65A5-467918905E19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FCDF23CA-6740-F525-D6C1-A5E6DCA0C9E3}"/>
                </a:ext>
              </a:extLst>
            </p:cNvPr>
            <p:cNvSpPr/>
            <p:nvPr/>
          </p:nvSpPr>
          <p:spPr>
            <a:xfrm rot="15740046" flipH="1">
              <a:off x="8946705" y="-403830"/>
              <a:ext cx="5165199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DE3804CD-D625-9E84-9D7A-97539356E201}"/>
              </a:ext>
            </a:extLst>
          </p:cNvPr>
          <p:cNvGrpSpPr/>
          <p:nvPr userDrawn="1"/>
        </p:nvGrpSpPr>
        <p:grpSpPr>
          <a:xfrm rot="16200000">
            <a:off x="9125048" y="1351075"/>
            <a:ext cx="7140087" cy="2625903"/>
            <a:chOff x="2460992" y="5981903"/>
            <a:chExt cx="7140087" cy="2625903"/>
          </a:xfrm>
        </p:grpSpPr>
        <p:sp>
          <p:nvSpPr>
            <p:cNvPr id="24" name="Google Shape;25;p3">
              <a:extLst>
                <a:ext uri="{FF2B5EF4-FFF2-40B4-BE49-F238E27FC236}">
                  <a16:creationId xmlns:a16="http://schemas.microsoft.com/office/drawing/2014/main" id="{A3BE2F8C-AD31-4784-D67C-93214120F000}"/>
                </a:ext>
              </a:extLst>
            </p:cNvPr>
            <p:cNvSpPr/>
            <p:nvPr/>
          </p:nvSpPr>
          <p:spPr>
            <a:xfrm rot="10800000" flipH="1" flipV="1">
              <a:off x="2460992" y="5981903"/>
              <a:ext cx="6492235" cy="1372380"/>
            </a:xfrm>
            <a:custGeom>
              <a:avLst/>
              <a:gdLst/>
              <a:ahLst/>
              <a:cxnLst/>
              <a:rect l="l" t="t" r="r" b="b"/>
              <a:pathLst>
                <a:path w="163257" h="45839" extrusionOk="0">
                  <a:moveTo>
                    <a:pt x="59533" y="1"/>
                  </a:moveTo>
                  <a:lnTo>
                    <a:pt x="54960" y="138"/>
                  </a:lnTo>
                  <a:lnTo>
                    <a:pt x="50388" y="595"/>
                  </a:lnTo>
                  <a:lnTo>
                    <a:pt x="45861" y="1373"/>
                  </a:lnTo>
                  <a:lnTo>
                    <a:pt x="41403" y="2493"/>
                  </a:lnTo>
                  <a:lnTo>
                    <a:pt x="37037" y="3910"/>
                  </a:lnTo>
                  <a:lnTo>
                    <a:pt x="32784" y="5648"/>
                  </a:lnTo>
                  <a:lnTo>
                    <a:pt x="28669" y="7682"/>
                  </a:lnTo>
                  <a:lnTo>
                    <a:pt x="24714" y="9991"/>
                  </a:lnTo>
                  <a:lnTo>
                    <a:pt x="20942" y="12598"/>
                  </a:lnTo>
                  <a:lnTo>
                    <a:pt x="17376" y="15478"/>
                  </a:lnTo>
                  <a:lnTo>
                    <a:pt x="14061" y="18610"/>
                  </a:lnTo>
                  <a:lnTo>
                    <a:pt x="10997" y="22017"/>
                  </a:lnTo>
                  <a:lnTo>
                    <a:pt x="9557" y="23823"/>
                  </a:lnTo>
                  <a:lnTo>
                    <a:pt x="8528" y="25217"/>
                  </a:lnTo>
                  <a:lnTo>
                    <a:pt x="6722" y="28029"/>
                  </a:lnTo>
                  <a:lnTo>
                    <a:pt x="5190" y="30910"/>
                  </a:lnTo>
                  <a:lnTo>
                    <a:pt x="3910" y="33950"/>
                  </a:lnTo>
                  <a:lnTo>
                    <a:pt x="3338" y="35574"/>
                  </a:lnTo>
                  <a:lnTo>
                    <a:pt x="2904" y="37037"/>
                  </a:lnTo>
                  <a:lnTo>
                    <a:pt x="1487" y="42044"/>
                  </a:lnTo>
                  <a:lnTo>
                    <a:pt x="892" y="44467"/>
                  </a:lnTo>
                  <a:lnTo>
                    <a:pt x="915" y="44718"/>
                  </a:lnTo>
                  <a:lnTo>
                    <a:pt x="801" y="44764"/>
                  </a:lnTo>
                  <a:lnTo>
                    <a:pt x="572" y="45061"/>
                  </a:lnTo>
                  <a:lnTo>
                    <a:pt x="344" y="45496"/>
                  </a:lnTo>
                  <a:lnTo>
                    <a:pt x="92" y="45793"/>
                  </a:lnTo>
                  <a:lnTo>
                    <a:pt x="1" y="45839"/>
                  </a:lnTo>
                  <a:lnTo>
                    <a:pt x="163257" y="45839"/>
                  </a:lnTo>
                  <a:lnTo>
                    <a:pt x="162320" y="45038"/>
                  </a:lnTo>
                  <a:lnTo>
                    <a:pt x="161154" y="44147"/>
                  </a:lnTo>
                  <a:lnTo>
                    <a:pt x="160559" y="43324"/>
                  </a:lnTo>
                  <a:lnTo>
                    <a:pt x="160353" y="42729"/>
                  </a:lnTo>
                  <a:lnTo>
                    <a:pt x="160376" y="42638"/>
                  </a:lnTo>
                  <a:lnTo>
                    <a:pt x="160216" y="42318"/>
                  </a:lnTo>
                  <a:lnTo>
                    <a:pt x="159851" y="41769"/>
                  </a:lnTo>
                  <a:lnTo>
                    <a:pt x="159896" y="41701"/>
                  </a:lnTo>
                  <a:lnTo>
                    <a:pt x="159896" y="20096"/>
                  </a:lnTo>
                  <a:lnTo>
                    <a:pt x="159668" y="20073"/>
                  </a:lnTo>
                  <a:lnTo>
                    <a:pt x="159416" y="20119"/>
                  </a:lnTo>
                  <a:lnTo>
                    <a:pt x="156101" y="20874"/>
                  </a:lnTo>
                  <a:lnTo>
                    <a:pt x="149403" y="22108"/>
                  </a:lnTo>
                  <a:lnTo>
                    <a:pt x="144327" y="22771"/>
                  </a:lnTo>
                  <a:lnTo>
                    <a:pt x="140921" y="23114"/>
                  </a:lnTo>
                  <a:lnTo>
                    <a:pt x="137537" y="23343"/>
                  </a:lnTo>
                  <a:lnTo>
                    <a:pt x="134131" y="23434"/>
                  </a:lnTo>
                  <a:lnTo>
                    <a:pt x="130747" y="23411"/>
                  </a:lnTo>
                  <a:lnTo>
                    <a:pt x="127387" y="23251"/>
                  </a:lnTo>
                  <a:lnTo>
                    <a:pt x="124049" y="22931"/>
                  </a:lnTo>
                  <a:lnTo>
                    <a:pt x="120734" y="22451"/>
                  </a:lnTo>
                  <a:lnTo>
                    <a:pt x="117465" y="21811"/>
                  </a:lnTo>
                  <a:lnTo>
                    <a:pt x="114218" y="20988"/>
                  </a:lnTo>
                  <a:lnTo>
                    <a:pt x="111041" y="19982"/>
                  </a:lnTo>
                  <a:lnTo>
                    <a:pt x="107908" y="18770"/>
                  </a:lnTo>
                  <a:lnTo>
                    <a:pt x="106354" y="18084"/>
                  </a:lnTo>
                  <a:lnTo>
                    <a:pt x="104411" y="17170"/>
                  </a:lnTo>
                  <a:lnTo>
                    <a:pt x="100593" y="15112"/>
                  </a:lnTo>
                  <a:lnTo>
                    <a:pt x="95014" y="11775"/>
                  </a:lnTo>
                  <a:lnTo>
                    <a:pt x="91288" y="9557"/>
                  </a:lnTo>
                  <a:lnTo>
                    <a:pt x="89390" y="8483"/>
                  </a:lnTo>
                  <a:lnTo>
                    <a:pt x="85504" y="6448"/>
                  </a:lnTo>
                  <a:lnTo>
                    <a:pt x="81526" y="4619"/>
                  </a:lnTo>
                  <a:lnTo>
                    <a:pt x="77456" y="3041"/>
                  </a:lnTo>
                  <a:lnTo>
                    <a:pt x="75376" y="2401"/>
                  </a:lnTo>
                  <a:lnTo>
                    <a:pt x="73158" y="1761"/>
                  </a:lnTo>
                  <a:lnTo>
                    <a:pt x="68655" y="824"/>
                  </a:lnTo>
                  <a:lnTo>
                    <a:pt x="64105" y="229"/>
                  </a:lnTo>
                  <a:lnTo>
                    <a:pt x="59533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5" name="Google Shape;26;p3">
              <a:extLst>
                <a:ext uri="{FF2B5EF4-FFF2-40B4-BE49-F238E27FC236}">
                  <a16:creationId xmlns:a16="http://schemas.microsoft.com/office/drawing/2014/main" id="{2B640C53-96F9-4C33-138F-8639FECD6FC5}"/>
                </a:ext>
              </a:extLst>
            </p:cNvPr>
            <p:cNvSpPr/>
            <p:nvPr/>
          </p:nvSpPr>
          <p:spPr>
            <a:xfrm rot="-10269600">
              <a:off x="3016789" y="6220057"/>
              <a:ext cx="6584290" cy="2387749"/>
            </a:xfrm>
            <a:custGeom>
              <a:avLst/>
              <a:gdLst/>
              <a:ahLst/>
              <a:cxnLst/>
              <a:rect l="l" t="t" r="r" b="b"/>
              <a:pathLst>
                <a:path w="152100" h="108229" fill="none" extrusionOk="0">
                  <a:moveTo>
                    <a:pt x="0" y="81297"/>
                  </a:moveTo>
                  <a:lnTo>
                    <a:pt x="1258" y="80383"/>
                  </a:lnTo>
                  <a:lnTo>
                    <a:pt x="3864" y="78691"/>
                  </a:lnTo>
                  <a:lnTo>
                    <a:pt x="6539" y="77205"/>
                  </a:lnTo>
                  <a:lnTo>
                    <a:pt x="9282" y="75879"/>
                  </a:lnTo>
                  <a:lnTo>
                    <a:pt x="12071" y="74736"/>
                  </a:lnTo>
                  <a:lnTo>
                    <a:pt x="14906" y="73776"/>
                  </a:lnTo>
                  <a:lnTo>
                    <a:pt x="17787" y="72976"/>
                  </a:lnTo>
                  <a:lnTo>
                    <a:pt x="20736" y="72358"/>
                  </a:lnTo>
                  <a:lnTo>
                    <a:pt x="23685" y="71901"/>
                  </a:lnTo>
                  <a:lnTo>
                    <a:pt x="26680" y="71604"/>
                  </a:lnTo>
                  <a:lnTo>
                    <a:pt x="29698" y="71444"/>
                  </a:lnTo>
                  <a:lnTo>
                    <a:pt x="32716" y="71467"/>
                  </a:lnTo>
                  <a:lnTo>
                    <a:pt x="35733" y="71627"/>
                  </a:lnTo>
                  <a:lnTo>
                    <a:pt x="38774" y="71924"/>
                  </a:lnTo>
                  <a:lnTo>
                    <a:pt x="41792" y="72358"/>
                  </a:lnTo>
                  <a:lnTo>
                    <a:pt x="44809" y="72953"/>
                  </a:lnTo>
                  <a:lnTo>
                    <a:pt x="46318" y="73296"/>
                  </a:lnTo>
                  <a:lnTo>
                    <a:pt x="49176" y="74004"/>
                  </a:lnTo>
                  <a:lnTo>
                    <a:pt x="55052" y="75719"/>
                  </a:lnTo>
                  <a:lnTo>
                    <a:pt x="59441" y="77296"/>
                  </a:lnTo>
                  <a:lnTo>
                    <a:pt x="62299" y="78485"/>
                  </a:lnTo>
                  <a:lnTo>
                    <a:pt x="65042" y="79811"/>
                  </a:lnTo>
                  <a:lnTo>
                    <a:pt x="67626" y="81274"/>
                  </a:lnTo>
                  <a:lnTo>
                    <a:pt x="68860" y="82052"/>
                  </a:lnTo>
                  <a:lnTo>
                    <a:pt x="73318" y="85047"/>
                  </a:lnTo>
                  <a:lnTo>
                    <a:pt x="82189" y="91288"/>
                  </a:lnTo>
                  <a:lnTo>
                    <a:pt x="88978" y="95837"/>
                  </a:lnTo>
                  <a:lnTo>
                    <a:pt x="93619" y="98695"/>
                  </a:lnTo>
                  <a:lnTo>
                    <a:pt x="98352" y="101347"/>
                  </a:lnTo>
                  <a:lnTo>
                    <a:pt x="103221" y="103702"/>
                  </a:lnTo>
                  <a:lnTo>
                    <a:pt x="105736" y="104731"/>
                  </a:lnTo>
                  <a:lnTo>
                    <a:pt x="106971" y="105211"/>
                  </a:lnTo>
                  <a:lnTo>
                    <a:pt x="109531" y="106079"/>
                  </a:lnTo>
                  <a:lnTo>
                    <a:pt x="112160" y="106811"/>
                  </a:lnTo>
                  <a:lnTo>
                    <a:pt x="114858" y="107405"/>
                  </a:lnTo>
                  <a:lnTo>
                    <a:pt x="117601" y="107840"/>
                  </a:lnTo>
                  <a:lnTo>
                    <a:pt x="120391" y="108114"/>
                  </a:lnTo>
                  <a:lnTo>
                    <a:pt x="123157" y="108228"/>
                  </a:lnTo>
                  <a:lnTo>
                    <a:pt x="125923" y="108160"/>
                  </a:lnTo>
                  <a:lnTo>
                    <a:pt x="128667" y="107885"/>
                  </a:lnTo>
                  <a:lnTo>
                    <a:pt x="131341" y="107405"/>
                  </a:lnTo>
                  <a:lnTo>
                    <a:pt x="133971" y="106697"/>
                  </a:lnTo>
                  <a:lnTo>
                    <a:pt x="136508" y="105782"/>
                  </a:lnTo>
                  <a:lnTo>
                    <a:pt x="138932" y="104616"/>
                  </a:lnTo>
                  <a:lnTo>
                    <a:pt x="141241" y="103222"/>
                  </a:lnTo>
                  <a:lnTo>
                    <a:pt x="143413" y="101553"/>
                  </a:lnTo>
                  <a:lnTo>
                    <a:pt x="145401" y="99609"/>
                  </a:lnTo>
                  <a:lnTo>
                    <a:pt x="146339" y="98512"/>
                  </a:lnTo>
                  <a:lnTo>
                    <a:pt x="146910" y="97803"/>
                  </a:lnTo>
                  <a:lnTo>
                    <a:pt x="147939" y="96340"/>
                  </a:lnTo>
                  <a:lnTo>
                    <a:pt x="148854" y="94786"/>
                  </a:lnTo>
                  <a:lnTo>
                    <a:pt x="149654" y="93185"/>
                  </a:lnTo>
                  <a:lnTo>
                    <a:pt x="150317" y="91516"/>
                  </a:lnTo>
                  <a:lnTo>
                    <a:pt x="150888" y="89825"/>
                  </a:lnTo>
                  <a:lnTo>
                    <a:pt x="151346" y="88064"/>
                  </a:lnTo>
                  <a:lnTo>
                    <a:pt x="151688" y="86281"/>
                  </a:lnTo>
                  <a:lnTo>
                    <a:pt x="152031" y="83583"/>
                  </a:lnTo>
                  <a:lnTo>
                    <a:pt x="152100" y="79926"/>
                  </a:lnTo>
                  <a:lnTo>
                    <a:pt x="151780" y="76268"/>
                  </a:lnTo>
                  <a:lnTo>
                    <a:pt x="151094" y="72678"/>
                  </a:lnTo>
                  <a:lnTo>
                    <a:pt x="150591" y="70918"/>
                  </a:lnTo>
                  <a:lnTo>
                    <a:pt x="150180" y="69661"/>
                  </a:lnTo>
                  <a:lnTo>
                    <a:pt x="149242" y="67214"/>
                  </a:lnTo>
                  <a:lnTo>
                    <a:pt x="148122" y="64883"/>
                  </a:lnTo>
                  <a:lnTo>
                    <a:pt x="146888" y="62642"/>
                  </a:lnTo>
                  <a:lnTo>
                    <a:pt x="144853" y="59373"/>
                  </a:lnTo>
                  <a:lnTo>
                    <a:pt x="141926" y="55189"/>
                  </a:lnTo>
                  <a:lnTo>
                    <a:pt x="139000" y="51028"/>
                  </a:lnTo>
                  <a:lnTo>
                    <a:pt x="136920" y="47851"/>
                  </a:lnTo>
                  <a:lnTo>
                    <a:pt x="135617" y="45679"/>
                  </a:lnTo>
                  <a:lnTo>
                    <a:pt x="134451" y="43461"/>
                  </a:lnTo>
                  <a:lnTo>
                    <a:pt x="133445" y="41129"/>
                  </a:lnTo>
                  <a:lnTo>
                    <a:pt x="132599" y="38729"/>
                  </a:lnTo>
                  <a:lnTo>
                    <a:pt x="131936" y="36214"/>
                  </a:lnTo>
                  <a:lnTo>
                    <a:pt x="131707" y="34888"/>
                  </a:lnTo>
                  <a:lnTo>
                    <a:pt x="131547" y="33722"/>
                  </a:lnTo>
                  <a:lnTo>
                    <a:pt x="131319" y="31344"/>
                  </a:lnTo>
                  <a:lnTo>
                    <a:pt x="131227" y="28967"/>
                  </a:lnTo>
                  <a:lnTo>
                    <a:pt x="131273" y="26566"/>
                  </a:lnTo>
                  <a:lnTo>
                    <a:pt x="131456" y="24189"/>
                  </a:lnTo>
                  <a:lnTo>
                    <a:pt x="131799" y="21811"/>
                  </a:lnTo>
                  <a:lnTo>
                    <a:pt x="132256" y="19479"/>
                  </a:lnTo>
                  <a:lnTo>
                    <a:pt x="132850" y="17170"/>
                  </a:lnTo>
                  <a:lnTo>
                    <a:pt x="133582" y="14884"/>
                  </a:lnTo>
                  <a:lnTo>
                    <a:pt x="134451" y="12666"/>
                  </a:lnTo>
                  <a:lnTo>
                    <a:pt x="135434" y="10494"/>
                  </a:lnTo>
                  <a:lnTo>
                    <a:pt x="136554" y="8391"/>
                  </a:lnTo>
                  <a:lnTo>
                    <a:pt x="137811" y="6379"/>
                  </a:lnTo>
                  <a:lnTo>
                    <a:pt x="139183" y="4436"/>
                  </a:lnTo>
                  <a:lnTo>
                    <a:pt x="140692" y="2584"/>
                  </a:lnTo>
                  <a:lnTo>
                    <a:pt x="142338" y="824"/>
                  </a:lnTo>
                  <a:lnTo>
                    <a:pt x="143184" y="1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41173AA-62D3-593E-38FE-F811FCDD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4915" y="1037433"/>
            <a:ext cx="7384233" cy="2327275"/>
          </a:xfrm>
        </p:spPr>
        <p:txBody>
          <a:bodyPr anchor="b"/>
          <a:lstStyle>
            <a:lvl1pPr algn="l">
              <a:defRPr sz="6000">
                <a:solidFill>
                  <a:srgbClr val="1D162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A7CA82-7AE4-A247-D9EC-FE96DE8A9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4915" y="3364708"/>
            <a:ext cx="7384233" cy="6270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D162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4DB23E3D-170A-F327-C4CD-FBB000445A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84915" y="4281734"/>
            <a:ext cx="5638211" cy="1352550"/>
          </a:xfrm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rgbClr val="1D1621"/>
                </a:solidFill>
              </a:defRPr>
            </a:lvl1pPr>
            <a:lvl2pPr>
              <a:buFontTx/>
              <a:buNone/>
              <a:defRPr sz="1400">
                <a:solidFill>
                  <a:schemeClr val="bg1"/>
                </a:solidFill>
              </a:defRPr>
            </a:lvl2pPr>
            <a:lvl3pPr>
              <a:buFontTx/>
              <a:buNone/>
              <a:defRPr sz="1400">
                <a:solidFill>
                  <a:schemeClr val="bg1"/>
                </a:solidFill>
              </a:defRPr>
            </a:lvl3pPr>
            <a:lvl4pPr>
              <a:buFontTx/>
              <a:buNone/>
              <a:defRPr sz="1400">
                <a:solidFill>
                  <a:schemeClr val="bg1"/>
                </a:solidFill>
              </a:defRPr>
            </a:lvl4pPr>
            <a:lvl5pPr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8" name="Espaço Reservado para Imagem 57">
            <a:extLst>
              <a:ext uri="{FF2B5EF4-FFF2-40B4-BE49-F238E27FC236}">
                <a16:creationId xmlns:a16="http://schemas.microsoft.com/office/drawing/2014/main" id="{B3D23F30-0034-4425-FC7A-D22DD64C00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57377" y="842747"/>
            <a:ext cx="1822984" cy="2100087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Imagem 57">
            <a:extLst>
              <a:ext uri="{FF2B5EF4-FFF2-40B4-BE49-F238E27FC236}">
                <a16:creationId xmlns:a16="http://schemas.microsoft.com/office/drawing/2014/main" id="{1EF4DDE9-FBB7-0716-5DD8-3F37718464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66667" y="2654915"/>
            <a:ext cx="1822984" cy="2100087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Imagem 57">
            <a:extLst>
              <a:ext uri="{FF2B5EF4-FFF2-40B4-BE49-F238E27FC236}">
                <a16:creationId xmlns:a16="http://schemas.microsoft.com/office/drawing/2014/main" id="{0FA3AF7D-2354-A61E-A894-843751CEA8C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66667" y="4467083"/>
            <a:ext cx="1822984" cy="2100087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0534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beçalho da Seção">
    <p:bg>
      <p:bgPr>
        <a:solidFill>
          <a:srgbClr val="E200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Agrupar 41">
            <a:extLst>
              <a:ext uri="{FF2B5EF4-FFF2-40B4-BE49-F238E27FC236}">
                <a16:creationId xmlns:a16="http://schemas.microsoft.com/office/drawing/2014/main" id="{BC3C7A44-85DC-E7EB-8722-85B09FEC0893}"/>
              </a:ext>
            </a:extLst>
          </p:cNvPr>
          <p:cNvGrpSpPr/>
          <p:nvPr userDrawn="1"/>
        </p:nvGrpSpPr>
        <p:grpSpPr>
          <a:xfrm rot="12101518" flipH="1" flipV="1">
            <a:off x="2709383" y="-3160116"/>
            <a:ext cx="13224445" cy="7235301"/>
            <a:chOff x="5452935" y="-4228069"/>
            <a:chExt cx="13224445" cy="7235301"/>
          </a:xfrm>
          <a:solidFill>
            <a:srgbClr val="FDCDCC"/>
          </a:solidFill>
        </p:grpSpPr>
        <p:sp>
          <p:nvSpPr>
            <p:cNvPr id="43" name="Forma Livre: Forma 42">
              <a:extLst>
                <a:ext uri="{FF2B5EF4-FFF2-40B4-BE49-F238E27FC236}">
                  <a16:creationId xmlns:a16="http://schemas.microsoft.com/office/drawing/2014/main" id="{8E24AF4E-DDE3-B86D-5565-FC638A6B600C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orma Livre: Forma 43">
              <a:extLst>
                <a:ext uri="{FF2B5EF4-FFF2-40B4-BE49-F238E27FC236}">
                  <a16:creationId xmlns:a16="http://schemas.microsoft.com/office/drawing/2014/main" id="{729F219C-04BD-D44E-0424-4B2E0BCFAF43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orma Livre: Forma 44">
              <a:extLst>
                <a:ext uri="{FF2B5EF4-FFF2-40B4-BE49-F238E27FC236}">
                  <a16:creationId xmlns:a16="http://schemas.microsoft.com/office/drawing/2014/main" id="{A518C59E-7923-0DE7-E443-A9771B385702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orma Livre: Forma 45">
              <a:extLst>
                <a:ext uri="{FF2B5EF4-FFF2-40B4-BE49-F238E27FC236}">
                  <a16:creationId xmlns:a16="http://schemas.microsoft.com/office/drawing/2014/main" id="{479F40F1-DE14-C8CF-0277-E57CC9DA43EB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orma Livre: Forma 46">
              <a:extLst>
                <a:ext uri="{FF2B5EF4-FFF2-40B4-BE49-F238E27FC236}">
                  <a16:creationId xmlns:a16="http://schemas.microsoft.com/office/drawing/2014/main" id="{82825256-2747-C22C-22A6-F006CE106092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orma Livre: Forma 47">
              <a:extLst>
                <a:ext uri="{FF2B5EF4-FFF2-40B4-BE49-F238E27FC236}">
                  <a16:creationId xmlns:a16="http://schemas.microsoft.com/office/drawing/2014/main" id="{80494A78-19CD-C374-6B66-EA730CF0F27C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orma Livre: Forma 48">
              <a:extLst>
                <a:ext uri="{FF2B5EF4-FFF2-40B4-BE49-F238E27FC236}">
                  <a16:creationId xmlns:a16="http://schemas.microsoft.com/office/drawing/2014/main" id="{655A80A4-F7EE-F312-98E7-865921F421AF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orma Livre: Forma 49">
              <a:extLst>
                <a:ext uri="{FF2B5EF4-FFF2-40B4-BE49-F238E27FC236}">
                  <a16:creationId xmlns:a16="http://schemas.microsoft.com/office/drawing/2014/main" id="{D2C2FE8F-B2A6-12B7-B8F9-0CC68D13A5D2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orma Livre: Forma 50">
              <a:extLst>
                <a:ext uri="{FF2B5EF4-FFF2-40B4-BE49-F238E27FC236}">
                  <a16:creationId xmlns:a16="http://schemas.microsoft.com/office/drawing/2014/main" id="{238CDB53-5953-6152-750D-790F88533313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A2D77C6E-D7D7-8AB0-0255-68859E6706A3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43700E66-E67B-CCB4-713A-69D974686290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10CF158B-C6B2-363B-D55F-7E3ACDD3D8D8}"/>
              </a:ext>
            </a:extLst>
          </p:cNvPr>
          <p:cNvGrpSpPr/>
          <p:nvPr userDrawn="1"/>
        </p:nvGrpSpPr>
        <p:grpSpPr>
          <a:xfrm rot="7945575" flipH="1" flipV="1">
            <a:off x="-2608733" y="-6937942"/>
            <a:ext cx="13224445" cy="7235301"/>
            <a:chOff x="5452935" y="-4228069"/>
            <a:chExt cx="13224445" cy="7235301"/>
          </a:xfrm>
          <a:solidFill>
            <a:srgbClr val="97001B"/>
          </a:solidFill>
        </p:grpSpPr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E0750B7C-CD3E-0ED3-C2FF-A019327FA7E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7BC9BE6D-1F37-0FBD-FCC7-5B1BB6D92961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15D8DE8F-4345-AA9A-1F56-AA4A0CDAEE6A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C53A2940-1F5A-7B7C-5001-EE9AFCBB32F5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05DE605C-6F47-A1C4-54F0-586DDDEA3296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D7667F65-A155-F253-2BFE-BD756EAA2CE1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D07C37E8-2DF4-BE17-739F-9FEAB6A90A9D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731E2B6B-66B6-BF90-1E05-1C7EA70E0598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03D204CA-1336-A520-9544-413809DCF2C2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4" name="Forma Livre: Forma 63">
              <a:extLst>
                <a:ext uri="{FF2B5EF4-FFF2-40B4-BE49-F238E27FC236}">
                  <a16:creationId xmlns:a16="http://schemas.microsoft.com/office/drawing/2014/main" id="{00270909-64BC-9775-0DF7-309F46EBE23A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49941409-5902-9F64-50CE-73D12B184281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C1B106B-7AB2-AB94-C6C2-420B88C9D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1709738"/>
            <a:ext cx="709295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FD5FEF-A406-8DB1-64D5-94DD8B094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4589463"/>
            <a:ext cx="70929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FECCB9-BC19-240F-D27C-AC5A1FA1F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64B9D0-EAC8-4994-8353-46C6A60EE7AC}" type="datetimeFigureOut">
              <a:rPr lang="pt-BR" smtClean="0"/>
              <a:pPr/>
              <a:t>24/08/2026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F1DF9B-C1CA-A29E-307E-7BA688A41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45815E-3A2B-3C25-8E27-B54C384B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7" name="Espaço Reservado para Imagem 57">
            <a:extLst>
              <a:ext uri="{FF2B5EF4-FFF2-40B4-BE49-F238E27FC236}">
                <a16:creationId xmlns:a16="http://schemas.microsoft.com/office/drawing/2014/main" id="{3596CC0D-444D-2C73-50B5-01C30936BA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47086" y="965878"/>
            <a:ext cx="2216437" cy="2553348"/>
          </a:xfrm>
        </p:spPr>
        <p:txBody>
          <a:bodyPr/>
          <a:lstStyle/>
          <a:p>
            <a:endParaRPr lang="pt-BR"/>
          </a:p>
        </p:txBody>
      </p:sp>
      <p:sp>
        <p:nvSpPr>
          <p:cNvPr id="40" name="Espaço Reservado para Imagem 57">
            <a:extLst>
              <a:ext uri="{FF2B5EF4-FFF2-40B4-BE49-F238E27FC236}">
                <a16:creationId xmlns:a16="http://schemas.microsoft.com/office/drawing/2014/main" id="{DA340DBF-28B4-1367-4BC7-C68BE06CF6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47086" y="3022028"/>
            <a:ext cx="2216437" cy="2553348"/>
          </a:xfrm>
        </p:spPr>
        <p:txBody>
          <a:bodyPr/>
          <a:lstStyle/>
          <a:p>
            <a:endParaRPr lang="pt-BR"/>
          </a:p>
        </p:txBody>
      </p:sp>
      <p:sp>
        <p:nvSpPr>
          <p:cNvPr id="41" name="Espaço Reservado para Imagem 57">
            <a:extLst>
              <a:ext uri="{FF2B5EF4-FFF2-40B4-BE49-F238E27FC236}">
                <a16:creationId xmlns:a16="http://schemas.microsoft.com/office/drawing/2014/main" id="{81C0D1D8-F41C-58C2-9237-A1B352B4731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55110" y="1831117"/>
            <a:ext cx="2216437" cy="2553348"/>
          </a:xfrm>
        </p:spPr>
        <p:txBody>
          <a:bodyPr/>
          <a:lstStyle/>
          <a:p>
            <a:endParaRPr lang="pt-BR"/>
          </a:p>
        </p:txBody>
      </p:sp>
      <p:grpSp>
        <p:nvGrpSpPr>
          <p:cNvPr id="81" name="Agrupar 80">
            <a:extLst>
              <a:ext uri="{FF2B5EF4-FFF2-40B4-BE49-F238E27FC236}">
                <a16:creationId xmlns:a16="http://schemas.microsoft.com/office/drawing/2014/main" id="{A3404A2F-D3D8-7AE9-9229-892ADA2F5FBE}"/>
              </a:ext>
            </a:extLst>
          </p:cNvPr>
          <p:cNvGrpSpPr/>
          <p:nvPr userDrawn="1"/>
        </p:nvGrpSpPr>
        <p:grpSpPr>
          <a:xfrm>
            <a:off x="5550118" y="-2645815"/>
            <a:ext cx="7751552" cy="8280321"/>
            <a:chOff x="8036872" y="-1643504"/>
            <a:chExt cx="4835358" cy="5165199"/>
          </a:xfrm>
        </p:grpSpPr>
        <p:sp>
          <p:nvSpPr>
            <p:cNvPr id="82" name="Forma Livre: Forma 81">
              <a:extLst>
                <a:ext uri="{FF2B5EF4-FFF2-40B4-BE49-F238E27FC236}">
                  <a16:creationId xmlns:a16="http://schemas.microsoft.com/office/drawing/2014/main" id="{57A3B691-41EA-AF55-B820-E969E5BC14DD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83" name="Forma Livre: Forma 82">
              <a:extLst>
                <a:ext uri="{FF2B5EF4-FFF2-40B4-BE49-F238E27FC236}">
                  <a16:creationId xmlns:a16="http://schemas.microsoft.com/office/drawing/2014/main" id="{CBD74658-E19A-08A9-E500-CD9029FBF1C6}"/>
                </a:ext>
              </a:extLst>
            </p:cNvPr>
            <p:cNvSpPr/>
            <p:nvPr/>
          </p:nvSpPr>
          <p:spPr>
            <a:xfrm rot="15740046" flipH="1">
              <a:off x="8946705" y="-403830"/>
              <a:ext cx="5165199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1D16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405130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abeçalho da Seção">
    <p:bg>
      <p:bgPr>
        <a:solidFill>
          <a:srgbClr val="9700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Agrupar 41">
            <a:extLst>
              <a:ext uri="{FF2B5EF4-FFF2-40B4-BE49-F238E27FC236}">
                <a16:creationId xmlns:a16="http://schemas.microsoft.com/office/drawing/2014/main" id="{BC3C7A44-85DC-E7EB-8722-85B09FEC0893}"/>
              </a:ext>
            </a:extLst>
          </p:cNvPr>
          <p:cNvGrpSpPr/>
          <p:nvPr userDrawn="1"/>
        </p:nvGrpSpPr>
        <p:grpSpPr>
          <a:xfrm rot="12101518" flipH="1" flipV="1">
            <a:off x="2709383" y="-3160116"/>
            <a:ext cx="13224445" cy="7235301"/>
            <a:chOff x="5452935" y="-4228069"/>
            <a:chExt cx="13224445" cy="7235301"/>
          </a:xfrm>
          <a:solidFill>
            <a:srgbClr val="FDCDCC"/>
          </a:solidFill>
        </p:grpSpPr>
        <p:sp>
          <p:nvSpPr>
            <p:cNvPr id="43" name="Forma Livre: Forma 42">
              <a:extLst>
                <a:ext uri="{FF2B5EF4-FFF2-40B4-BE49-F238E27FC236}">
                  <a16:creationId xmlns:a16="http://schemas.microsoft.com/office/drawing/2014/main" id="{8E24AF4E-DDE3-B86D-5565-FC638A6B600C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orma Livre: Forma 43">
              <a:extLst>
                <a:ext uri="{FF2B5EF4-FFF2-40B4-BE49-F238E27FC236}">
                  <a16:creationId xmlns:a16="http://schemas.microsoft.com/office/drawing/2014/main" id="{729F219C-04BD-D44E-0424-4B2E0BCFAF43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orma Livre: Forma 44">
              <a:extLst>
                <a:ext uri="{FF2B5EF4-FFF2-40B4-BE49-F238E27FC236}">
                  <a16:creationId xmlns:a16="http://schemas.microsoft.com/office/drawing/2014/main" id="{A518C59E-7923-0DE7-E443-A9771B385702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orma Livre: Forma 45">
              <a:extLst>
                <a:ext uri="{FF2B5EF4-FFF2-40B4-BE49-F238E27FC236}">
                  <a16:creationId xmlns:a16="http://schemas.microsoft.com/office/drawing/2014/main" id="{479F40F1-DE14-C8CF-0277-E57CC9DA43EB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orma Livre: Forma 46">
              <a:extLst>
                <a:ext uri="{FF2B5EF4-FFF2-40B4-BE49-F238E27FC236}">
                  <a16:creationId xmlns:a16="http://schemas.microsoft.com/office/drawing/2014/main" id="{82825256-2747-C22C-22A6-F006CE106092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orma Livre: Forma 47">
              <a:extLst>
                <a:ext uri="{FF2B5EF4-FFF2-40B4-BE49-F238E27FC236}">
                  <a16:creationId xmlns:a16="http://schemas.microsoft.com/office/drawing/2014/main" id="{80494A78-19CD-C374-6B66-EA730CF0F27C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orma Livre: Forma 48">
              <a:extLst>
                <a:ext uri="{FF2B5EF4-FFF2-40B4-BE49-F238E27FC236}">
                  <a16:creationId xmlns:a16="http://schemas.microsoft.com/office/drawing/2014/main" id="{655A80A4-F7EE-F312-98E7-865921F421AF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orma Livre: Forma 49">
              <a:extLst>
                <a:ext uri="{FF2B5EF4-FFF2-40B4-BE49-F238E27FC236}">
                  <a16:creationId xmlns:a16="http://schemas.microsoft.com/office/drawing/2014/main" id="{D2C2FE8F-B2A6-12B7-B8F9-0CC68D13A5D2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orma Livre: Forma 50">
              <a:extLst>
                <a:ext uri="{FF2B5EF4-FFF2-40B4-BE49-F238E27FC236}">
                  <a16:creationId xmlns:a16="http://schemas.microsoft.com/office/drawing/2014/main" id="{238CDB53-5953-6152-750D-790F88533313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A2D77C6E-D7D7-8AB0-0255-68859E6706A3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43700E66-E67B-CCB4-713A-69D974686290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10CF158B-C6B2-363B-D55F-7E3ACDD3D8D8}"/>
              </a:ext>
            </a:extLst>
          </p:cNvPr>
          <p:cNvGrpSpPr/>
          <p:nvPr userDrawn="1"/>
        </p:nvGrpSpPr>
        <p:grpSpPr>
          <a:xfrm rot="7945575" flipH="1" flipV="1">
            <a:off x="-2608733" y="-6937942"/>
            <a:ext cx="13224445" cy="7235301"/>
            <a:chOff x="5452935" y="-4228069"/>
            <a:chExt cx="13224445" cy="7235301"/>
          </a:xfrm>
          <a:solidFill>
            <a:schemeClr val="bg1"/>
          </a:solidFill>
        </p:grpSpPr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E0750B7C-CD3E-0ED3-C2FF-A019327FA7E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7BC9BE6D-1F37-0FBD-FCC7-5B1BB6D92961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15D8DE8F-4345-AA9A-1F56-AA4A0CDAEE6A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C53A2940-1F5A-7B7C-5001-EE9AFCBB32F5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05DE605C-6F47-A1C4-54F0-586DDDEA3296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D7667F65-A155-F253-2BFE-BD756EAA2CE1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D07C37E8-2DF4-BE17-739F-9FEAB6A90A9D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731E2B6B-66B6-BF90-1E05-1C7EA70E0598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03D204CA-1336-A520-9544-413809DCF2C2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4" name="Forma Livre: Forma 63">
              <a:extLst>
                <a:ext uri="{FF2B5EF4-FFF2-40B4-BE49-F238E27FC236}">
                  <a16:creationId xmlns:a16="http://schemas.microsoft.com/office/drawing/2014/main" id="{00270909-64BC-9775-0DF7-309F46EBE23A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49941409-5902-9F64-50CE-73D12B184281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C1B106B-7AB2-AB94-C6C2-420B88C9D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1709738"/>
            <a:ext cx="709295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FD5FEF-A406-8DB1-64D5-94DD8B094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4589463"/>
            <a:ext cx="70929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FECCB9-BC19-240F-D27C-AC5A1FA1F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64B9D0-EAC8-4994-8353-46C6A60EE7AC}" type="datetimeFigureOut">
              <a:rPr lang="pt-BR" smtClean="0"/>
              <a:pPr/>
              <a:t>24/08/2026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F1DF9B-C1CA-A29E-307E-7BA688A41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45815E-3A2B-3C25-8E27-B54C384B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7" name="Espaço Reservado para Imagem 57">
            <a:extLst>
              <a:ext uri="{FF2B5EF4-FFF2-40B4-BE49-F238E27FC236}">
                <a16:creationId xmlns:a16="http://schemas.microsoft.com/office/drawing/2014/main" id="{3596CC0D-444D-2C73-50B5-01C30936BA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47086" y="965878"/>
            <a:ext cx="2216437" cy="2553348"/>
          </a:xfrm>
        </p:spPr>
        <p:txBody>
          <a:bodyPr/>
          <a:lstStyle/>
          <a:p>
            <a:endParaRPr lang="pt-BR"/>
          </a:p>
        </p:txBody>
      </p:sp>
      <p:sp>
        <p:nvSpPr>
          <p:cNvPr id="40" name="Espaço Reservado para Imagem 57">
            <a:extLst>
              <a:ext uri="{FF2B5EF4-FFF2-40B4-BE49-F238E27FC236}">
                <a16:creationId xmlns:a16="http://schemas.microsoft.com/office/drawing/2014/main" id="{DA340DBF-28B4-1367-4BC7-C68BE06CF6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47086" y="3022028"/>
            <a:ext cx="2216437" cy="2553348"/>
          </a:xfrm>
        </p:spPr>
        <p:txBody>
          <a:bodyPr/>
          <a:lstStyle/>
          <a:p>
            <a:endParaRPr lang="pt-BR"/>
          </a:p>
        </p:txBody>
      </p:sp>
      <p:sp>
        <p:nvSpPr>
          <p:cNvPr id="41" name="Espaço Reservado para Imagem 57">
            <a:extLst>
              <a:ext uri="{FF2B5EF4-FFF2-40B4-BE49-F238E27FC236}">
                <a16:creationId xmlns:a16="http://schemas.microsoft.com/office/drawing/2014/main" id="{81C0D1D8-F41C-58C2-9237-A1B352B4731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55110" y="1831117"/>
            <a:ext cx="2216437" cy="2553348"/>
          </a:xfrm>
        </p:spPr>
        <p:txBody>
          <a:bodyPr/>
          <a:lstStyle/>
          <a:p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83718C54-DFCE-C1BC-AAA5-57D0AF5187D8}"/>
              </a:ext>
            </a:extLst>
          </p:cNvPr>
          <p:cNvGrpSpPr/>
          <p:nvPr userDrawn="1"/>
        </p:nvGrpSpPr>
        <p:grpSpPr>
          <a:xfrm>
            <a:off x="5550118" y="-2645815"/>
            <a:ext cx="7751552" cy="8280321"/>
            <a:chOff x="8036872" y="-1643504"/>
            <a:chExt cx="4835358" cy="5165199"/>
          </a:xfrm>
        </p:grpSpPr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161450D1-61DE-E3F2-B23F-DD8B7C22F01D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8ADA358E-B64F-59D2-FFE1-31D3905865C5}"/>
                </a:ext>
              </a:extLst>
            </p:cNvPr>
            <p:cNvSpPr/>
            <p:nvPr/>
          </p:nvSpPr>
          <p:spPr>
            <a:xfrm rot="15740046" flipH="1">
              <a:off x="8946705" y="-403830"/>
              <a:ext cx="5165199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1D16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95412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8657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Agrupar 41">
            <a:extLst>
              <a:ext uri="{FF2B5EF4-FFF2-40B4-BE49-F238E27FC236}">
                <a16:creationId xmlns:a16="http://schemas.microsoft.com/office/drawing/2014/main" id="{BC3C7A44-85DC-E7EB-8722-85B09FEC0893}"/>
              </a:ext>
            </a:extLst>
          </p:cNvPr>
          <p:cNvGrpSpPr/>
          <p:nvPr userDrawn="1"/>
        </p:nvGrpSpPr>
        <p:grpSpPr>
          <a:xfrm rot="12101518" flipH="1" flipV="1">
            <a:off x="2709383" y="-3160116"/>
            <a:ext cx="13224445" cy="7235301"/>
            <a:chOff x="5452935" y="-4228069"/>
            <a:chExt cx="13224445" cy="7235301"/>
          </a:xfrm>
          <a:solidFill>
            <a:srgbClr val="F4F4F4"/>
          </a:solidFill>
        </p:grpSpPr>
        <p:sp>
          <p:nvSpPr>
            <p:cNvPr id="43" name="Forma Livre: Forma 42">
              <a:extLst>
                <a:ext uri="{FF2B5EF4-FFF2-40B4-BE49-F238E27FC236}">
                  <a16:creationId xmlns:a16="http://schemas.microsoft.com/office/drawing/2014/main" id="{8E24AF4E-DDE3-B86D-5565-FC638A6B600C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orma Livre: Forma 43">
              <a:extLst>
                <a:ext uri="{FF2B5EF4-FFF2-40B4-BE49-F238E27FC236}">
                  <a16:creationId xmlns:a16="http://schemas.microsoft.com/office/drawing/2014/main" id="{729F219C-04BD-D44E-0424-4B2E0BCFAF43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orma Livre: Forma 44">
              <a:extLst>
                <a:ext uri="{FF2B5EF4-FFF2-40B4-BE49-F238E27FC236}">
                  <a16:creationId xmlns:a16="http://schemas.microsoft.com/office/drawing/2014/main" id="{A518C59E-7923-0DE7-E443-A9771B385702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orma Livre: Forma 45">
              <a:extLst>
                <a:ext uri="{FF2B5EF4-FFF2-40B4-BE49-F238E27FC236}">
                  <a16:creationId xmlns:a16="http://schemas.microsoft.com/office/drawing/2014/main" id="{479F40F1-DE14-C8CF-0277-E57CC9DA43EB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orma Livre: Forma 46">
              <a:extLst>
                <a:ext uri="{FF2B5EF4-FFF2-40B4-BE49-F238E27FC236}">
                  <a16:creationId xmlns:a16="http://schemas.microsoft.com/office/drawing/2014/main" id="{82825256-2747-C22C-22A6-F006CE106092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orma Livre: Forma 47">
              <a:extLst>
                <a:ext uri="{FF2B5EF4-FFF2-40B4-BE49-F238E27FC236}">
                  <a16:creationId xmlns:a16="http://schemas.microsoft.com/office/drawing/2014/main" id="{80494A78-19CD-C374-6B66-EA730CF0F27C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orma Livre: Forma 48">
              <a:extLst>
                <a:ext uri="{FF2B5EF4-FFF2-40B4-BE49-F238E27FC236}">
                  <a16:creationId xmlns:a16="http://schemas.microsoft.com/office/drawing/2014/main" id="{655A80A4-F7EE-F312-98E7-865921F421AF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orma Livre: Forma 49">
              <a:extLst>
                <a:ext uri="{FF2B5EF4-FFF2-40B4-BE49-F238E27FC236}">
                  <a16:creationId xmlns:a16="http://schemas.microsoft.com/office/drawing/2014/main" id="{D2C2FE8F-B2A6-12B7-B8F9-0CC68D13A5D2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orma Livre: Forma 50">
              <a:extLst>
                <a:ext uri="{FF2B5EF4-FFF2-40B4-BE49-F238E27FC236}">
                  <a16:creationId xmlns:a16="http://schemas.microsoft.com/office/drawing/2014/main" id="{238CDB53-5953-6152-750D-790F88533313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A2D77C6E-D7D7-8AB0-0255-68859E6706A3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43700E66-E67B-CCB4-713A-69D974686290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10CF158B-C6B2-363B-D55F-7E3ACDD3D8D8}"/>
              </a:ext>
            </a:extLst>
          </p:cNvPr>
          <p:cNvGrpSpPr/>
          <p:nvPr userDrawn="1"/>
        </p:nvGrpSpPr>
        <p:grpSpPr>
          <a:xfrm rot="7945575" flipH="1" flipV="1">
            <a:off x="-2608733" y="-6937942"/>
            <a:ext cx="13224445" cy="7235301"/>
            <a:chOff x="5452935" y="-4228069"/>
            <a:chExt cx="13224445" cy="7235301"/>
          </a:xfrm>
          <a:solidFill>
            <a:srgbClr val="97001B"/>
          </a:solidFill>
        </p:grpSpPr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E0750B7C-CD3E-0ED3-C2FF-A019327FA7E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7BC9BE6D-1F37-0FBD-FCC7-5B1BB6D92961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15D8DE8F-4345-AA9A-1F56-AA4A0CDAEE6A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C53A2940-1F5A-7B7C-5001-EE9AFCBB32F5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05DE605C-6F47-A1C4-54F0-586DDDEA3296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D7667F65-A155-F253-2BFE-BD756EAA2CE1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D07C37E8-2DF4-BE17-739F-9FEAB6A90A9D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731E2B6B-66B6-BF90-1E05-1C7EA70E0598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03D204CA-1336-A520-9544-413809DCF2C2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4" name="Forma Livre: Forma 63">
              <a:extLst>
                <a:ext uri="{FF2B5EF4-FFF2-40B4-BE49-F238E27FC236}">
                  <a16:creationId xmlns:a16="http://schemas.microsoft.com/office/drawing/2014/main" id="{00270909-64BC-9775-0DF7-309F46EBE23A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49941409-5902-9F64-50CE-73D12B184281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C1B106B-7AB2-AB94-C6C2-420B88C9D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1709738"/>
            <a:ext cx="7092950" cy="2852737"/>
          </a:xfrm>
        </p:spPr>
        <p:txBody>
          <a:bodyPr anchor="b"/>
          <a:lstStyle>
            <a:lvl1pPr>
              <a:defRPr sz="6000">
                <a:solidFill>
                  <a:srgbClr val="1D162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FD5FEF-A406-8DB1-64D5-94DD8B094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4589463"/>
            <a:ext cx="70929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1D162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FECCB9-BC19-240F-D27C-AC5A1FA1F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</a:lstStyle>
          <a:p>
            <a:fld id="{DB64B9D0-EAC8-4994-8353-46C6A60EE7AC}" type="datetimeFigureOut">
              <a:rPr lang="pt-BR" smtClean="0"/>
              <a:pPr/>
              <a:t>24/08/2026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F1DF9B-C1CA-A29E-307E-7BA688A41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</a:lstStyle>
          <a:p>
            <a:endParaRPr lang="pt-BR">
              <a:solidFill>
                <a:srgbClr val="1D1621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45815E-3A2B-3C25-8E27-B54C384B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7" name="Espaço Reservado para Imagem 57">
            <a:extLst>
              <a:ext uri="{FF2B5EF4-FFF2-40B4-BE49-F238E27FC236}">
                <a16:creationId xmlns:a16="http://schemas.microsoft.com/office/drawing/2014/main" id="{3596CC0D-444D-2C73-50B5-01C30936BA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47086" y="965878"/>
            <a:ext cx="2216437" cy="2553348"/>
          </a:xfrm>
        </p:spPr>
        <p:txBody>
          <a:bodyPr/>
          <a:lstStyle/>
          <a:p>
            <a:endParaRPr lang="pt-BR"/>
          </a:p>
        </p:txBody>
      </p:sp>
      <p:sp>
        <p:nvSpPr>
          <p:cNvPr id="40" name="Espaço Reservado para Imagem 57">
            <a:extLst>
              <a:ext uri="{FF2B5EF4-FFF2-40B4-BE49-F238E27FC236}">
                <a16:creationId xmlns:a16="http://schemas.microsoft.com/office/drawing/2014/main" id="{DA340DBF-28B4-1367-4BC7-C68BE06CF6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47086" y="3022028"/>
            <a:ext cx="2216437" cy="2553348"/>
          </a:xfrm>
        </p:spPr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</a:lstStyle>
          <a:p>
            <a:endParaRPr lang="pt-BR"/>
          </a:p>
        </p:txBody>
      </p:sp>
      <p:sp>
        <p:nvSpPr>
          <p:cNvPr id="41" name="Espaço Reservado para Imagem 57">
            <a:extLst>
              <a:ext uri="{FF2B5EF4-FFF2-40B4-BE49-F238E27FC236}">
                <a16:creationId xmlns:a16="http://schemas.microsoft.com/office/drawing/2014/main" id="{81C0D1D8-F41C-58C2-9237-A1B352B4731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55110" y="1831117"/>
            <a:ext cx="2216437" cy="2553348"/>
          </a:xfrm>
        </p:spPr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</a:lstStyle>
          <a:p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1BFE1487-AFB8-FB17-528C-A449845A84A2}"/>
              </a:ext>
            </a:extLst>
          </p:cNvPr>
          <p:cNvGrpSpPr/>
          <p:nvPr userDrawn="1"/>
        </p:nvGrpSpPr>
        <p:grpSpPr>
          <a:xfrm>
            <a:off x="5550118" y="-2645815"/>
            <a:ext cx="7751552" cy="8280321"/>
            <a:chOff x="8036872" y="-1643504"/>
            <a:chExt cx="4835358" cy="5165199"/>
          </a:xfrm>
        </p:grpSpPr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8C2191E4-982A-D636-F10A-508DBC0FC483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B0193D48-9D2D-E828-9E15-91CFD36E28C7}"/>
                </a:ext>
              </a:extLst>
            </p:cNvPr>
            <p:cNvSpPr/>
            <p:nvPr/>
          </p:nvSpPr>
          <p:spPr>
            <a:xfrm rot="15740046" flipH="1">
              <a:off x="8946705" y="-403830"/>
              <a:ext cx="5165199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1D16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863284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abeçalho da Seção">
    <p:bg>
      <p:bgPr>
        <a:gradFill>
          <a:gsLst>
            <a:gs pos="0">
              <a:srgbClr val="97001B"/>
            </a:gs>
            <a:gs pos="75000">
              <a:srgbClr val="1D162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Imagem 8">
            <a:extLst>
              <a:ext uri="{FF2B5EF4-FFF2-40B4-BE49-F238E27FC236}">
                <a16:creationId xmlns:a16="http://schemas.microsoft.com/office/drawing/2014/main" id="{AE80D3B4-4299-2423-0E14-D4CE235FE1D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C1B106B-7AB2-AB94-C6C2-420B88C9D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1709738"/>
            <a:ext cx="709295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FD5FEF-A406-8DB1-64D5-94DD8B094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4589463"/>
            <a:ext cx="70929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FECCB9-BC19-240F-D27C-AC5A1FA1F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64B9D0-EAC8-4994-8353-46C6A60EE7AC}" type="datetimeFigureOut">
              <a:rPr lang="pt-BR" smtClean="0"/>
              <a:pPr/>
              <a:t>24/08/2026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F1DF9B-C1CA-A29E-307E-7BA688A41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45815E-3A2B-3C25-8E27-B54C384B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7" name="Espaço Reservado para Imagem 57">
            <a:extLst>
              <a:ext uri="{FF2B5EF4-FFF2-40B4-BE49-F238E27FC236}">
                <a16:creationId xmlns:a16="http://schemas.microsoft.com/office/drawing/2014/main" id="{3596CC0D-444D-2C73-50B5-01C30936BA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47086" y="965878"/>
            <a:ext cx="2216437" cy="2553348"/>
          </a:xfrm>
        </p:spPr>
        <p:txBody>
          <a:bodyPr/>
          <a:lstStyle/>
          <a:p>
            <a:endParaRPr lang="pt-BR"/>
          </a:p>
        </p:txBody>
      </p:sp>
      <p:sp>
        <p:nvSpPr>
          <p:cNvPr id="40" name="Espaço Reservado para Imagem 57">
            <a:extLst>
              <a:ext uri="{FF2B5EF4-FFF2-40B4-BE49-F238E27FC236}">
                <a16:creationId xmlns:a16="http://schemas.microsoft.com/office/drawing/2014/main" id="{DA340DBF-28B4-1367-4BC7-C68BE06CF6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47086" y="3022028"/>
            <a:ext cx="2216437" cy="2553348"/>
          </a:xfrm>
        </p:spPr>
        <p:txBody>
          <a:bodyPr/>
          <a:lstStyle/>
          <a:p>
            <a:endParaRPr lang="pt-BR"/>
          </a:p>
        </p:txBody>
      </p:sp>
      <p:sp>
        <p:nvSpPr>
          <p:cNvPr id="41" name="Espaço Reservado para Imagem 57">
            <a:extLst>
              <a:ext uri="{FF2B5EF4-FFF2-40B4-BE49-F238E27FC236}">
                <a16:creationId xmlns:a16="http://schemas.microsoft.com/office/drawing/2014/main" id="{81C0D1D8-F41C-58C2-9237-A1B352B4731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55110" y="1831117"/>
            <a:ext cx="2216437" cy="2553348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8412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EDBDF93F-5563-0E0C-AE4C-646CC3201743}"/>
              </a:ext>
            </a:extLst>
          </p:cNvPr>
          <p:cNvGrpSpPr/>
          <p:nvPr userDrawn="1"/>
        </p:nvGrpSpPr>
        <p:grpSpPr>
          <a:xfrm rot="18036183" flipH="1" flipV="1">
            <a:off x="4378046" y="3915287"/>
            <a:ext cx="13224445" cy="7235301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1728E611-08B2-7745-3665-F0482198DAC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F081D6BF-79B9-71C5-B1CF-A86E0E14675C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B77C930E-506F-0F2A-0997-C2ACCC7ED6B3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4865750E-5F2B-2D3F-944C-5937928AC7DF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AFF782BC-3289-E7FB-884B-4C6F5677A11D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274B8249-82A3-90B8-D431-CC78DBC9B629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2113FD2E-3D6F-01A4-EC1A-3A082C6FE7FD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04B73BF1-F8A6-ABC7-763F-D5C43B06FBAF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orma Livre: Forma 19">
              <a:extLst>
                <a:ext uri="{FF2B5EF4-FFF2-40B4-BE49-F238E27FC236}">
                  <a16:creationId xmlns:a16="http://schemas.microsoft.com/office/drawing/2014/main" id="{121A0F5C-A808-34B5-F6CE-E1760705534D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1E9497C3-952E-71CF-8E9F-89D2F340A887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7B950C0B-B8E8-D5A5-06AE-3F1647449F68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8618FBC-4986-CA4E-2757-2E81D2E41817}"/>
              </a:ext>
            </a:extLst>
          </p:cNvPr>
          <p:cNvCxnSpPr>
            <a:cxnSpLocks/>
          </p:cNvCxnSpPr>
          <p:nvPr userDrawn="1"/>
        </p:nvCxnSpPr>
        <p:spPr>
          <a:xfrm flipH="1">
            <a:off x="1774825" y="661735"/>
            <a:ext cx="9974263" cy="0"/>
          </a:xfrm>
          <a:prstGeom prst="line">
            <a:avLst/>
          </a:prstGeom>
          <a:ln>
            <a:solidFill>
              <a:srgbClr val="1D16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7E031E10-35AB-5B9A-10CB-D12675160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1020907"/>
            <a:ext cx="7092949" cy="92598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E2001B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C8DF1B-CD75-A714-FA1A-63469FCA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4" y="2775681"/>
            <a:ext cx="7092949" cy="3174269"/>
          </a:xfrm>
        </p:spPr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  <a:lvl2pPr>
              <a:defRPr>
                <a:solidFill>
                  <a:srgbClr val="1D1621"/>
                </a:solidFill>
              </a:defRPr>
            </a:lvl2pPr>
            <a:lvl3pPr>
              <a:defRPr>
                <a:solidFill>
                  <a:srgbClr val="1D1621"/>
                </a:solidFill>
              </a:defRPr>
            </a:lvl3pPr>
            <a:lvl4pPr>
              <a:defRPr>
                <a:solidFill>
                  <a:srgbClr val="1D1621"/>
                </a:solidFill>
              </a:defRPr>
            </a:lvl4pPr>
            <a:lvl5pPr>
              <a:defRPr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A34F1-4449-FDAF-42D5-0CBC9672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7174" y="6356350"/>
            <a:ext cx="1331913" cy="365125"/>
          </a:xfrm>
        </p:spPr>
        <p:txBody>
          <a:bodyPr/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13B0471A-5DCE-DF88-7C38-03EEB1DE15CC}"/>
              </a:ext>
            </a:extLst>
          </p:cNvPr>
          <p:cNvGrpSpPr/>
          <p:nvPr userDrawn="1"/>
        </p:nvGrpSpPr>
        <p:grpSpPr>
          <a:xfrm>
            <a:off x="1730629" y="6166591"/>
            <a:ext cx="2275473" cy="391893"/>
            <a:chOff x="11350793" y="364200"/>
            <a:chExt cx="2853408" cy="491428"/>
          </a:xfrm>
        </p:grpSpPr>
        <p:pic>
          <p:nvPicPr>
            <p:cNvPr id="32" name="Google Shape;61;p22">
              <a:extLst>
                <a:ext uri="{FF2B5EF4-FFF2-40B4-BE49-F238E27FC236}">
                  <a16:creationId xmlns:a16="http://schemas.microsoft.com/office/drawing/2014/main" id="{E59BFED0-2F0F-8D2C-2A99-D3DD10CB973C}"/>
                </a:ext>
              </a:extLst>
            </p:cNvPr>
            <p:cNvPicPr preferRelativeResize="0"/>
            <p:nvPr userDrawn="1"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50793" y="36420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" name="Google Shape;63;p22">
              <a:extLst>
                <a:ext uri="{FF2B5EF4-FFF2-40B4-BE49-F238E27FC236}">
                  <a16:creationId xmlns:a16="http://schemas.microsoft.com/office/drawing/2014/main" id="{EF5A407D-AB9F-F283-9FE8-1A2FC587C322}"/>
                </a:ext>
              </a:extLst>
            </p:cNvPr>
            <p:cNvSpPr txBox="1"/>
            <p:nvPr userDrawn="1"/>
          </p:nvSpPr>
          <p:spPr>
            <a:xfrm>
              <a:off x="11682945" y="373263"/>
              <a:ext cx="2521256" cy="482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spAutoFit/>
            </a:bodyPr>
            <a:lstStyle/>
            <a:p>
              <a:pPr algn="l"/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lang="pt-BR" sz="900">
                  <a:solidFill>
                    <a:srgbClr val="1D1621"/>
                  </a:solidFill>
                  <a:latin typeface="Plus Jakarta Sans" pitchFamily="2" charset="0"/>
                  <a:cs typeface="Plus Jakarta Sans" pitchFamily="2" charset="0"/>
                </a:rPr>
                <a:t> </a:t>
              </a:r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sz="1200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  <a:p>
              <a:pPr algn="l"/>
              <a:r>
                <a:rPr lang="pt-BR" sz="800" i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sz="800" i="1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</p:txBody>
        </p:sp>
      </p:grpSp>
      <p:sp>
        <p:nvSpPr>
          <p:cNvPr id="36" name="Google Shape;21;p3">
            <a:extLst>
              <a:ext uri="{FF2B5EF4-FFF2-40B4-BE49-F238E27FC236}">
                <a16:creationId xmlns:a16="http://schemas.microsoft.com/office/drawing/2014/main" id="{3CA4F18F-1761-5A58-0DFB-51C9BB70FD23}"/>
              </a:ext>
            </a:extLst>
          </p:cNvPr>
          <p:cNvSpPr/>
          <p:nvPr userDrawn="1"/>
        </p:nvSpPr>
        <p:spPr>
          <a:xfrm>
            <a:off x="7571191" y="2151451"/>
            <a:ext cx="7903691" cy="5407224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38" name="Google Shape;22;p3">
            <a:extLst>
              <a:ext uri="{FF2B5EF4-FFF2-40B4-BE49-F238E27FC236}">
                <a16:creationId xmlns:a16="http://schemas.microsoft.com/office/drawing/2014/main" id="{402CEB13-67FB-D2EB-2989-8DBB2663D052}"/>
              </a:ext>
            </a:extLst>
          </p:cNvPr>
          <p:cNvSpPr/>
          <p:nvPr userDrawn="1"/>
        </p:nvSpPr>
        <p:spPr>
          <a:xfrm>
            <a:off x="8285065" y="1551040"/>
            <a:ext cx="5725637" cy="5551234"/>
          </a:xfrm>
          <a:custGeom>
            <a:avLst/>
            <a:gdLst/>
            <a:ahLst/>
            <a:cxnLst/>
            <a:rect l="l" t="t" r="r" b="b"/>
            <a:pathLst>
              <a:path w="103611" h="100455" fill="none" extrusionOk="0">
                <a:moveTo>
                  <a:pt x="17376" y="100455"/>
                </a:moveTo>
                <a:lnTo>
                  <a:pt x="17467" y="99815"/>
                </a:lnTo>
                <a:lnTo>
                  <a:pt x="17467" y="98580"/>
                </a:lnTo>
                <a:lnTo>
                  <a:pt x="17307" y="97346"/>
                </a:lnTo>
                <a:lnTo>
                  <a:pt x="16987" y="96134"/>
                </a:lnTo>
                <a:lnTo>
                  <a:pt x="16347" y="94328"/>
                </a:lnTo>
                <a:lnTo>
                  <a:pt x="15181" y="92019"/>
                </a:lnTo>
                <a:lnTo>
                  <a:pt x="14541" y="90921"/>
                </a:lnTo>
                <a:lnTo>
                  <a:pt x="11638" y="86075"/>
                </a:lnTo>
                <a:lnTo>
                  <a:pt x="7271" y="78850"/>
                </a:lnTo>
                <a:lnTo>
                  <a:pt x="5259" y="75124"/>
                </a:lnTo>
                <a:lnTo>
                  <a:pt x="4025" y="72609"/>
                </a:lnTo>
                <a:lnTo>
                  <a:pt x="3453" y="71329"/>
                </a:lnTo>
                <a:lnTo>
                  <a:pt x="2904" y="70026"/>
                </a:lnTo>
                <a:lnTo>
                  <a:pt x="1921" y="67351"/>
                </a:lnTo>
                <a:lnTo>
                  <a:pt x="1121" y="64630"/>
                </a:lnTo>
                <a:lnTo>
                  <a:pt x="504" y="61864"/>
                </a:lnTo>
                <a:lnTo>
                  <a:pt x="115" y="59075"/>
                </a:lnTo>
                <a:lnTo>
                  <a:pt x="1" y="56263"/>
                </a:lnTo>
                <a:lnTo>
                  <a:pt x="138" y="53474"/>
                </a:lnTo>
                <a:lnTo>
                  <a:pt x="573" y="50731"/>
                </a:lnTo>
                <a:lnTo>
                  <a:pt x="915" y="49359"/>
                </a:lnTo>
                <a:lnTo>
                  <a:pt x="1373" y="47896"/>
                </a:lnTo>
                <a:lnTo>
                  <a:pt x="2584" y="45107"/>
                </a:lnTo>
                <a:lnTo>
                  <a:pt x="4116" y="42477"/>
                </a:lnTo>
                <a:lnTo>
                  <a:pt x="5945" y="40031"/>
                </a:lnTo>
                <a:lnTo>
                  <a:pt x="8048" y="37791"/>
                </a:lnTo>
                <a:lnTo>
                  <a:pt x="10380" y="35779"/>
                </a:lnTo>
                <a:lnTo>
                  <a:pt x="12872" y="33973"/>
                </a:lnTo>
                <a:lnTo>
                  <a:pt x="15547" y="32418"/>
                </a:lnTo>
                <a:lnTo>
                  <a:pt x="16919" y="31755"/>
                </a:lnTo>
                <a:lnTo>
                  <a:pt x="18336" y="31115"/>
                </a:lnTo>
                <a:lnTo>
                  <a:pt x="21194" y="30041"/>
                </a:lnTo>
                <a:lnTo>
                  <a:pt x="24120" y="29195"/>
                </a:lnTo>
                <a:lnTo>
                  <a:pt x="27115" y="28555"/>
                </a:lnTo>
                <a:lnTo>
                  <a:pt x="30156" y="28075"/>
                </a:lnTo>
                <a:lnTo>
                  <a:pt x="33219" y="27777"/>
                </a:lnTo>
                <a:lnTo>
                  <a:pt x="36283" y="27640"/>
                </a:lnTo>
                <a:lnTo>
                  <a:pt x="39369" y="27617"/>
                </a:lnTo>
                <a:lnTo>
                  <a:pt x="40901" y="27663"/>
                </a:lnTo>
                <a:lnTo>
                  <a:pt x="43804" y="27777"/>
                </a:lnTo>
                <a:lnTo>
                  <a:pt x="49611" y="28280"/>
                </a:lnTo>
                <a:lnTo>
                  <a:pt x="55395" y="28852"/>
                </a:lnTo>
                <a:lnTo>
                  <a:pt x="61202" y="29355"/>
                </a:lnTo>
                <a:lnTo>
                  <a:pt x="64106" y="29515"/>
                </a:lnTo>
                <a:lnTo>
                  <a:pt x="65569" y="29561"/>
                </a:lnTo>
                <a:lnTo>
                  <a:pt x="68495" y="29561"/>
                </a:lnTo>
                <a:lnTo>
                  <a:pt x="71421" y="29446"/>
                </a:lnTo>
                <a:lnTo>
                  <a:pt x="74325" y="29195"/>
                </a:lnTo>
                <a:lnTo>
                  <a:pt x="77205" y="28760"/>
                </a:lnTo>
                <a:lnTo>
                  <a:pt x="80040" y="28143"/>
                </a:lnTo>
                <a:lnTo>
                  <a:pt x="82807" y="27297"/>
                </a:lnTo>
                <a:lnTo>
                  <a:pt x="85504" y="26246"/>
                </a:lnTo>
                <a:lnTo>
                  <a:pt x="86807" y="25628"/>
                </a:lnTo>
                <a:lnTo>
                  <a:pt x="87699" y="25148"/>
                </a:lnTo>
                <a:lnTo>
                  <a:pt x="89414" y="24142"/>
                </a:lnTo>
                <a:lnTo>
                  <a:pt x="91060" y="22999"/>
                </a:lnTo>
                <a:lnTo>
                  <a:pt x="92637" y="21765"/>
                </a:lnTo>
                <a:lnTo>
                  <a:pt x="94123" y="20416"/>
                </a:lnTo>
                <a:lnTo>
                  <a:pt x="95518" y="18976"/>
                </a:lnTo>
                <a:lnTo>
                  <a:pt x="96821" y="17444"/>
                </a:lnTo>
                <a:lnTo>
                  <a:pt x="98010" y="15843"/>
                </a:lnTo>
                <a:lnTo>
                  <a:pt x="99107" y="14175"/>
                </a:lnTo>
                <a:lnTo>
                  <a:pt x="100113" y="12437"/>
                </a:lnTo>
                <a:lnTo>
                  <a:pt x="100982" y="10631"/>
                </a:lnTo>
                <a:lnTo>
                  <a:pt x="101759" y="8779"/>
                </a:lnTo>
                <a:lnTo>
                  <a:pt x="102399" y="6882"/>
                </a:lnTo>
                <a:lnTo>
                  <a:pt x="102902" y="4938"/>
                </a:lnTo>
                <a:lnTo>
                  <a:pt x="103291" y="2995"/>
                </a:lnTo>
                <a:lnTo>
                  <a:pt x="103542" y="1006"/>
                </a:lnTo>
                <a:lnTo>
                  <a:pt x="103611" y="0"/>
                </a:lnTo>
              </a:path>
            </a:pathLst>
          </a:custGeom>
          <a:noFill/>
          <a:ln w="3175">
            <a:solidFill>
              <a:srgbClr val="E20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6E8BE6E-AF21-EB1B-F6DB-483CC87A695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914" y="1946276"/>
            <a:ext cx="7092950" cy="615836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  <a:lvl2pPr>
              <a:buNone/>
              <a:defRPr/>
            </a:lvl2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25C2EFF1-61D7-AAE4-7869-8668E70B9C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86878" y="1855739"/>
            <a:ext cx="3361796" cy="3755753"/>
          </a:xfrm>
        </p:spPr>
        <p:txBody>
          <a:bodyPr/>
          <a:lstStyle/>
          <a:p>
            <a:endParaRPr lang="pt-BR"/>
          </a:p>
        </p:txBody>
      </p:sp>
      <p:pic>
        <p:nvPicPr>
          <p:cNvPr id="30" name="Google Shape;62;p22">
            <a:extLst>
              <a:ext uri="{FF2B5EF4-FFF2-40B4-BE49-F238E27FC236}">
                <a16:creationId xmlns:a16="http://schemas.microsoft.com/office/drawing/2014/main" id="{9DC6E85E-933B-564D-74B7-400E2F29E7EF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79" y="6261287"/>
            <a:ext cx="1202186" cy="20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8647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031E10-35AB-5B9A-10CB-D12675160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770256"/>
            <a:ext cx="8532811" cy="1176634"/>
          </a:xfrm>
        </p:spPr>
        <p:txBody>
          <a:bodyPr>
            <a:normAutofit/>
          </a:bodyPr>
          <a:lstStyle>
            <a:lvl1pPr>
              <a:defRPr sz="4000">
                <a:solidFill>
                  <a:srgbClr val="E2001B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C8DF1B-CD75-A714-FA1A-63469FCA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4" y="1986248"/>
            <a:ext cx="11306174" cy="3989345"/>
          </a:xfrm>
        </p:spPr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  <a:lvl2pPr>
              <a:defRPr>
                <a:solidFill>
                  <a:srgbClr val="1D1621"/>
                </a:solidFill>
              </a:defRPr>
            </a:lvl2pPr>
            <a:lvl3pPr>
              <a:defRPr>
                <a:solidFill>
                  <a:srgbClr val="1D1621"/>
                </a:solidFill>
              </a:defRPr>
            </a:lvl3pPr>
            <a:lvl4pPr>
              <a:defRPr>
                <a:solidFill>
                  <a:srgbClr val="1D1621"/>
                </a:solidFill>
              </a:defRPr>
            </a:lvl4pPr>
            <a:lvl5pPr>
              <a:defRPr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A34F1-4449-FDAF-42D5-0CBC9672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7174" y="6356350"/>
            <a:ext cx="1331913" cy="365125"/>
          </a:xfrm>
        </p:spPr>
        <p:txBody>
          <a:bodyPr/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25C2EFF1-61D7-AAE4-7869-8668E70B9C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29980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Imagem 11">
            <a:extLst>
              <a:ext uri="{FF2B5EF4-FFF2-40B4-BE49-F238E27FC236}">
                <a16:creationId xmlns:a16="http://schemas.microsoft.com/office/drawing/2014/main" id="{69CD6B08-8576-02C9-5CF3-14E35941D0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74078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C589F927-7F6B-F7A1-9628-7CE0710ADB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18175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211F9AF5-FDD1-2A2D-C6A1-8E8B173FA7D7}"/>
              </a:ext>
            </a:extLst>
          </p:cNvPr>
          <p:cNvGrpSpPr/>
          <p:nvPr userDrawn="1"/>
        </p:nvGrpSpPr>
        <p:grpSpPr>
          <a:xfrm>
            <a:off x="1730629" y="6166591"/>
            <a:ext cx="2275473" cy="391893"/>
            <a:chOff x="11350793" y="364200"/>
            <a:chExt cx="2853408" cy="491428"/>
          </a:xfrm>
        </p:grpSpPr>
        <p:pic>
          <p:nvPicPr>
            <p:cNvPr id="5" name="Google Shape;61;p22">
              <a:extLst>
                <a:ext uri="{FF2B5EF4-FFF2-40B4-BE49-F238E27FC236}">
                  <a16:creationId xmlns:a16="http://schemas.microsoft.com/office/drawing/2014/main" id="{6E040793-BB1F-B44A-CCC9-CEA9E1FD7AFD}"/>
                </a:ext>
              </a:extLst>
            </p:cNvPr>
            <p:cNvPicPr preferRelativeResize="0"/>
            <p:nvPr userDrawn="1"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50793" y="36420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63;p22">
              <a:extLst>
                <a:ext uri="{FF2B5EF4-FFF2-40B4-BE49-F238E27FC236}">
                  <a16:creationId xmlns:a16="http://schemas.microsoft.com/office/drawing/2014/main" id="{427D3171-C177-A88A-D8AD-2D510F572720}"/>
                </a:ext>
              </a:extLst>
            </p:cNvPr>
            <p:cNvSpPr txBox="1"/>
            <p:nvPr userDrawn="1"/>
          </p:nvSpPr>
          <p:spPr>
            <a:xfrm>
              <a:off x="11682945" y="373263"/>
              <a:ext cx="2521256" cy="482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spAutoFit/>
            </a:bodyPr>
            <a:lstStyle/>
            <a:p>
              <a:pPr algn="l"/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lang="pt-BR" sz="900">
                  <a:solidFill>
                    <a:srgbClr val="1D1621"/>
                  </a:solidFill>
                  <a:latin typeface="Plus Jakarta Sans" pitchFamily="2" charset="0"/>
                  <a:cs typeface="Plus Jakarta Sans" pitchFamily="2" charset="0"/>
                </a:rPr>
                <a:t> </a:t>
              </a:r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sz="1200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  <a:p>
              <a:pPr algn="l"/>
              <a:r>
                <a:rPr lang="pt-BR" sz="800" i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sz="800" i="1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</p:txBody>
        </p:sp>
      </p:grpSp>
      <p:pic>
        <p:nvPicPr>
          <p:cNvPr id="8" name="Google Shape;62;p22">
            <a:extLst>
              <a:ext uri="{FF2B5EF4-FFF2-40B4-BE49-F238E27FC236}">
                <a16:creationId xmlns:a16="http://schemas.microsoft.com/office/drawing/2014/main" id="{D8382373-B71E-DE2C-6F7D-33E412108F38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79" y="6261287"/>
            <a:ext cx="1202186" cy="20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Espaço Reservado para Imagem 22">
            <a:extLst>
              <a:ext uri="{FF2B5EF4-FFF2-40B4-BE49-F238E27FC236}">
                <a16:creationId xmlns:a16="http://schemas.microsoft.com/office/drawing/2014/main" id="{DF2E7030-D5BA-A94B-F8D3-E6A1A1776C4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44610" y="1675808"/>
            <a:ext cx="4284000" cy="5220000"/>
          </a:xfrm>
          <a:custGeom>
            <a:avLst/>
            <a:gdLst>
              <a:gd name="csX0" fmla="*/ 3858971 w 4247390"/>
              <a:gd name="csY0" fmla="*/ 0 h 5183634"/>
              <a:gd name="csX1" fmla="*/ 4033017 w 4247390"/>
              <a:gd name="csY1" fmla="*/ 9443 h 5183634"/>
              <a:gd name="csX2" fmla="*/ 4119361 w 4247390"/>
              <a:gd name="csY2" fmla="*/ 17588 h 5183634"/>
              <a:gd name="csX3" fmla="*/ 4205705 w 4247390"/>
              <a:gd name="csY3" fmla="*/ 28388 h 5183634"/>
              <a:gd name="csX4" fmla="*/ 4247390 w 4247390"/>
              <a:gd name="csY4" fmla="*/ 34948 h 5183634"/>
              <a:gd name="csX5" fmla="*/ 4247390 w 4247390"/>
              <a:gd name="csY5" fmla="*/ 5183634 h 5183634"/>
              <a:gd name="csX6" fmla="*/ 0 w 4247390"/>
              <a:gd name="csY6" fmla="*/ 5183634 h 5183634"/>
              <a:gd name="csX7" fmla="*/ 0 w 4247390"/>
              <a:gd name="csY7" fmla="*/ 5183561 h 5183634"/>
              <a:gd name="csX8" fmla="*/ 2749 w 4247390"/>
              <a:gd name="csY8" fmla="*/ 5169092 h 5183634"/>
              <a:gd name="csX9" fmla="*/ 14907 w 4247390"/>
              <a:gd name="csY9" fmla="*/ 5129963 h 5183634"/>
              <a:gd name="csX10" fmla="*/ 32435 w 4247390"/>
              <a:gd name="csY10" fmla="*/ 5090834 h 5183634"/>
              <a:gd name="csX11" fmla="*/ 70207 w 4247390"/>
              <a:gd name="csY11" fmla="*/ 5015231 h 5183634"/>
              <a:gd name="csX12" fmla="*/ 139023 w 4247390"/>
              <a:gd name="csY12" fmla="*/ 4907345 h 5183634"/>
              <a:gd name="csX13" fmla="*/ 246968 w 4247390"/>
              <a:gd name="csY13" fmla="*/ 4773726 h 5183634"/>
              <a:gd name="csX14" fmla="*/ 368370 w 4247390"/>
              <a:gd name="csY14" fmla="*/ 4652325 h 5183634"/>
              <a:gd name="csX15" fmla="*/ 430457 w 4247390"/>
              <a:gd name="csY15" fmla="*/ 4595608 h 5183634"/>
              <a:gd name="csX16" fmla="*/ 500630 w 4247390"/>
              <a:gd name="csY16" fmla="*/ 4536294 h 5183634"/>
              <a:gd name="csX17" fmla="*/ 646348 w 4247390"/>
              <a:gd name="csY17" fmla="*/ 4429647 h 5183634"/>
              <a:gd name="csX18" fmla="*/ 877052 w 4247390"/>
              <a:gd name="csY18" fmla="*/ 4286645 h 5183634"/>
              <a:gd name="csX19" fmla="*/ 1191444 w 4247390"/>
              <a:gd name="csY19" fmla="*/ 4111242 h 5183634"/>
              <a:gd name="csX20" fmla="*/ 1422148 w 4247390"/>
              <a:gd name="csY20" fmla="*/ 3969597 h 5183634"/>
              <a:gd name="csX21" fmla="*/ 1570580 w 4247390"/>
              <a:gd name="csY21" fmla="*/ 3865665 h 5183634"/>
              <a:gd name="csX22" fmla="*/ 1642111 w 4247390"/>
              <a:gd name="csY22" fmla="*/ 3807649 h 5183634"/>
              <a:gd name="csX23" fmla="*/ 1693398 w 4247390"/>
              <a:gd name="csY23" fmla="*/ 3763149 h 5183634"/>
              <a:gd name="csX24" fmla="*/ 1791900 w 4247390"/>
              <a:gd name="csY24" fmla="*/ 3667362 h 5183634"/>
              <a:gd name="csX25" fmla="*/ 1883615 w 4247390"/>
              <a:gd name="csY25" fmla="*/ 3563430 h 5183634"/>
              <a:gd name="csX26" fmla="*/ 1965946 w 4247390"/>
              <a:gd name="csY26" fmla="*/ 3454127 h 5183634"/>
              <a:gd name="csX27" fmla="*/ 2037418 w 4247390"/>
              <a:gd name="csY27" fmla="*/ 3338097 h 5183634"/>
              <a:gd name="csX28" fmla="*/ 2098148 w 4247390"/>
              <a:gd name="csY28" fmla="*/ 3216695 h 5183634"/>
              <a:gd name="csX29" fmla="*/ 2144065 w 4247390"/>
              <a:gd name="csY29" fmla="*/ 3089864 h 5183634"/>
              <a:gd name="csX30" fmla="*/ 2176407 w 4247390"/>
              <a:gd name="csY30" fmla="*/ 2958961 h 5183634"/>
              <a:gd name="csX31" fmla="*/ 2185850 w 4247390"/>
              <a:gd name="csY31" fmla="*/ 2891502 h 5183634"/>
              <a:gd name="csX32" fmla="*/ 2192637 w 4247390"/>
              <a:gd name="csY32" fmla="*/ 2826759 h 5183634"/>
              <a:gd name="csX33" fmla="*/ 2192637 w 4247390"/>
              <a:gd name="csY33" fmla="*/ 2697213 h 5183634"/>
              <a:gd name="csX34" fmla="*/ 2183194 w 4247390"/>
              <a:gd name="csY34" fmla="*/ 2569024 h 5183634"/>
              <a:gd name="csX35" fmla="*/ 2162951 w 4247390"/>
              <a:gd name="csY35" fmla="*/ 2440836 h 5183634"/>
              <a:gd name="csX36" fmla="*/ 2122464 w 4247390"/>
              <a:gd name="csY36" fmla="*/ 2249261 h 5183634"/>
              <a:gd name="csX37" fmla="*/ 2059019 w 4247390"/>
              <a:gd name="csY37" fmla="*/ 1994241 h 5183634"/>
              <a:gd name="csX38" fmla="*/ 2030690 w 4247390"/>
              <a:gd name="csY38" fmla="*/ 1867410 h 5183634"/>
              <a:gd name="csX39" fmla="*/ 2018532 w 4247390"/>
              <a:gd name="csY39" fmla="*/ 1809395 h 5183634"/>
              <a:gd name="csX40" fmla="*/ 2005076 w 4247390"/>
              <a:gd name="csY40" fmla="*/ 1692007 h 5183634"/>
              <a:gd name="csX41" fmla="*/ 2001003 w 4247390"/>
              <a:gd name="csY41" fmla="*/ 1574619 h 5183634"/>
              <a:gd name="csX42" fmla="*/ 2007731 w 4247390"/>
              <a:gd name="csY42" fmla="*/ 1455873 h 5183634"/>
              <a:gd name="csX43" fmla="*/ 2022604 w 4247390"/>
              <a:gd name="csY43" fmla="*/ 1338485 h 5183634"/>
              <a:gd name="csX44" fmla="*/ 2046861 w 4247390"/>
              <a:gd name="csY44" fmla="*/ 1222454 h 5183634"/>
              <a:gd name="csX45" fmla="*/ 2080619 w 4247390"/>
              <a:gd name="csY45" fmla="*/ 1109138 h 5183634"/>
              <a:gd name="csX46" fmla="*/ 2122464 w 4247390"/>
              <a:gd name="csY46" fmla="*/ 997121 h 5183634"/>
              <a:gd name="csX47" fmla="*/ 2172393 w 4247390"/>
              <a:gd name="csY47" fmla="*/ 889176 h 5183634"/>
              <a:gd name="csX48" fmla="*/ 2229051 w 4247390"/>
              <a:gd name="csY48" fmla="*/ 785303 h 5183634"/>
              <a:gd name="csX49" fmla="*/ 2293795 w 4247390"/>
              <a:gd name="csY49" fmla="*/ 685443 h 5183634"/>
              <a:gd name="csX50" fmla="*/ 2366683 w 4247390"/>
              <a:gd name="csY50" fmla="*/ 591013 h 5183634"/>
              <a:gd name="csX51" fmla="*/ 2444942 w 4247390"/>
              <a:gd name="csY51" fmla="*/ 501954 h 5183634"/>
              <a:gd name="csX52" fmla="*/ 2529929 w 4247390"/>
              <a:gd name="csY52" fmla="*/ 419623 h 5183634"/>
              <a:gd name="csX53" fmla="*/ 2621703 w 4247390"/>
              <a:gd name="csY53" fmla="*/ 345437 h 5183634"/>
              <a:gd name="csX54" fmla="*/ 2718847 w 4247390"/>
              <a:gd name="csY54" fmla="*/ 277978 h 5183634"/>
              <a:gd name="csX55" fmla="*/ 2770076 w 4247390"/>
              <a:gd name="csY55" fmla="*/ 248292 h 5183634"/>
              <a:gd name="csX56" fmla="*/ 2845679 w 4247390"/>
              <a:gd name="csY56" fmla="*/ 206447 h 5183634"/>
              <a:gd name="csX57" fmla="*/ 3004852 w 4247390"/>
              <a:gd name="csY57" fmla="*/ 137632 h 5183634"/>
              <a:gd name="csX58" fmla="*/ 3168157 w 4247390"/>
              <a:gd name="csY58" fmla="*/ 82331 h 5183634"/>
              <a:gd name="csX59" fmla="*/ 3336773 w 4247390"/>
              <a:gd name="csY59" fmla="*/ 43202 h 5183634"/>
              <a:gd name="csX60" fmla="*/ 3509521 w 4247390"/>
              <a:gd name="csY60" fmla="*/ 16230 h 5183634"/>
              <a:gd name="csX61" fmla="*/ 3683567 w 4247390"/>
              <a:gd name="csY61" fmla="*/ 2715 h 51836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</a:cxnLst>
            <a:rect l="l" t="t" r="r" b="b"/>
            <a:pathLst>
              <a:path w="4247390" h="5183634">
                <a:moveTo>
                  <a:pt x="3858971" y="0"/>
                </a:moveTo>
                <a:lnTo>
                  <a:pt x="4033017" y="9443"/>
                </a:lnTo>
                <a:lnTo>
                  <a:pt x="4119361" y="17588"/>
                </a:lnTo>
                <a:lnTo>
                  <a:pt x="4205705" y="28388"/>
                </a:lnTo>
                <a:lnTo>
                  <a:pt x="4247390" y="34948"/>
                </a:lnTo>
                <a:lnTo>
                  <a:pt x="4247390" y="5183634"/>
                </a:lnTo>
                <a:lnTo>
                  <a:pt x="0" y="5183634"/>
                </a:lnTo>
                <a:lnTo>
                  <a:pt x="0" y="5183561"/>
                </a:lnTo>
                <a:lnTo>
                  <a:pt x="2749" y="5169092"/>
                </a:lnTo>
                <a:lnTo>
                  <a:pt x="14907" y="5129963"/>
                </a:lnTo>
                <a:lnTo>
                  <a:pt x="32435" y="5090834"/>
                </a:lnTo>
                <a:lnTo>
                  <a:pt x="70207" y="5015231"/>
                </a:lnTo>
                <a:lnTo>
                  <a:pt x="139023" y="4907345"/>
                </a:lnTo>
                <a:lnTo>
                  <a:pt x="246968" y="4773726"/>
                </a:lnTo>
                <a:lnTo>
                  <a:pt x="368370" y="4652325"/>
                </a:lnTo>
                <a:lnTo>
                  <a:pt x="430457" y="4595608"/>
                </a:lnTo>
                <a:lnTo>
                  <a:pt x="500630" y="4536294"/>
                </a:lnTo>
                <a:lnTo>
                  <a:pt x="646348" y="4429647"/>
                </a:lnTo>
                <a:lnTo>
                  <a:pt x="877052" y="4286645"/>
                </a:lnTo>
                <a:lnTo>
                  <a:pt x="1191444" y="4111242"/>
                </a:lnTo>
                <a:lnTo>
                  <a:pt x="1422148" y="3969597"/>
                </a:lnTo>
                <a:lnTo>
                  <a:pt x="1570580" y="3865665"/>
                </a:lnTo>
                <a:lnTo>
                  <a:pt x="1642111" y="3807649"/>
                </a:lnTo>
                <a:lnTo>
                  <a:pt x="1693398" y="3763149"/>
                </a:lnTo>
                <a:lnTo>
                  <a:pt x="1791900" y="3667362"/>
                </a:lnTo>
                <a:lnTo>
                  <a:pt x="1883615" y="3563430"/>
                </a:lnTo>
                <a:lnTo>
                  <a:pt x="1965946" y="3454127"/>
                </a:lnTo>
                <a:lnTo>
                  <a:pt x="2037418" y="3338097"/>
                </a:lnTo>
                <a:lnTo>
                  <a:pt x="2098148" y="3216695"/>
                </a:lnTo>
                <a:lnTo>
                  <a:pt x="2144065" y="3089864"/>
                </a:lnTo>
                <a:lnTo>
                  <a:pt x="2176407" y="2958961"/>
                </a:lnTo>
                <a:lnTo>
                  <a:pt x="2185850" y="2891502"/>
                </a:lnTo>
                <a:lnTo>
                  <a:pt x="2192637" y="2826759"/>
                </a:lnTo>
                <a:lnTo>
                  <a:pt x="2192637" y="2697213"/>
                </a:lnTo>
                <a:lnTo>
                  <a:pt x="2183194" y="2569024"/>
                </a:lnTo>
                <a:lnTo>
                  <a:pt x="2162951" y="2440836"/>
                </a:lnTo>
                <a:lnTo>
                  <a:pt x="2122464" y="2249261"/>
                </a:lnTo>
                <a:lnTo>
                  <a:pt x="2059019" y="1994241"/>
                </a:lnTo>
                <a:lnTo>
                  <a:pt x="2030690" y="1867410"/>
                </a:lnTo>
                <a:lnTo>
                  <a:pt x="2018532" y="1809395"/>
                </a:lnTo>
                <a:lnTo>
                  <a:pt x="2005076" y="1692007"/>
                </a:lnTo>
                <a:lnTo>
                  <a:pt x="2001003" y="1574619"/>
                </a:lnTo>
                <a:lnTo>
                  <a:pt x="2007731" y="1455873"/>
                </a:lnTo>
                <a:lnTo>
                  <a:pt x="2022604" y="1338485"/>
                </a:lnTo>
                <a:lnTo>
                  <a:pt x="2046861" y="1222454"/>
                </a:lnTo>
                <a:lnTo>
                  <a:pt x="2080619" y="1109138"/>
                </a:lnTo>
                <a:lnTo>
                  <a:pt x="2122464" y="997121"/>
                </a:lnTo>
                <a:lnTo>
                  <a:pt x="2172393" y="889176"/>
                </a:lnTo>
                <a:lnTo>
                  <a:pt x="2229051" y="785303"/>
                </a:lnTo>
                <a:lnTo>
                  <a:pt x="2293795" y="685443"/>
                </a:lnTo>
                <a:lnTo>
                  <a:pt x="2366683" y="591013"/>
                </a:lnTo>
                <a:lnTo>
                  <a:pt x="2444942" y="501954"/>
                </a:lnTo>
                <a:lnTo>
                  <a:pt x="2529929" y="419623"/>
                </a:lnTo>
                <a:lnTo>
                  <a:pt x="2621703" y="345437"/>
                </a:lnTo>
                <a:lnTo>
                  <a:pt x="2718847" y="277978"/>
                </a:lnTo>
                <a:lnTo>
                  <a:pt x="2770076" y="248292"/>
                </a:lnTo>
                <a:lnTo>
                  <a:pt x="2845679" y="206447"/>
                </a:lnTo>
                <a:lnTo>
                  <a:pt x="3004852" y="137632"/>
                </a:lnTo>
                <a:lnTo>
                  <a:pt x="3168157" y="82331"/>
                </a:lnTo>
                <a:lnTo>
                  <a:pt x="3336773" y="43202"/>
                </a:lnTo>
                <a:lnTo>
                  <a:pt x="3509521" y="16230"/>
                </a:lnTo>
                <a:lnTo>
                  <a:pt x="3683567" y="27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05758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Agrupar 50">
            <a:extLst>
              <a:ext uri="{FF2B5EF4-FFF2-40B4-BE49-F238E27FC236}">
                <a16:creationId xmlns:a16="http://schemas.microsoft.com/office/drawing/2014/main" id="{86286F5A-6EAC-AD8E-5ECF-7F8105863E09}"/>
              </a:ext>
            </a:extLst>
          </p:cNvPr>
          <p:cNvGrpSpPr/>
          <p:nvPr userDrawn="1"/>
        </p:nvGrpSpPr>
        <p:grpSpPr>
          <a:xfrm rot="18834134" flipH="1" flipV="1">
            <a:off x="8376630" y="3802326"/>
            <a:ext cx="8271586" cy="4525514"/>
            <a:chOff x="5452935" y="-4228069"/>
            <a:chExt cx="13224445" cy="7235301"/>
          </a:xfrm>
          <a:solidFill>
            <a:srgbClr val="FDCDCC"/>
          </a:solidFill>
        </p:grpSpPr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88C3AAF2-205B-F102-DC93-A5AE1DFBBF5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B2D96801-1AB1-1345-6612-75EC079572FA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orma Livre: Forma 53">
              <a:extLst>
                <a:ext uri="{FF2B5EF4-FFF2-40B4-BE49-F238E27FC236}">
                  <a16:creationId xmlns:a16="http://schemas.microsoft.com/office/drawing/2014/main" id="{5A1AD808-BE9B-9B6A-B3F6-C386159067F7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49589A75-7C24-B357-EA91-863EBEA7B656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3786F02A-C8BD-C261-571A-40204E0060FD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B71658D6-47C0-294F-6B5D-A471A4BA4C8B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FA9AA921-2604-E4F2-E993-1645B68DE8C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F833CBFA-506E-660C-64D9-C6E40353E891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192CC734-5C23-CDD0-5801-A4DBCECBA99F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D63BFA85-6709-97AD-87D6-089E8C7B62A5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11C3FCBF-B8A2-777A-9E7F-7B698D980CD9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6" name="Google Shape;21;p3">
            <a:extLst>
              <a:ext uri="{FF2B5EF4-FFF2-40B4-BE49-F238E27FC236}">
                <a16:creationId xmlns:a16="http://schemas.microsoft.com/office/drawing/2014/main" id="{3CA4F18F-1761-5A58-0DFB-51C9BB70FD23}"/>
              </a:ext>
            </a:extLst>
          </p:cNvPr>
          <p:cNvSpPr/>
          <p:nvPr userDrawn="1"/>
        </p:nvSpPr>
        <p:spPr>
          <a:xfrm>
            <a:off x="10657632" y="4219579"/>
            <a:ext cx="3916382" cy="2679350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38" name="Google Shape;22;p3">
            <a:extLst>
              <a:ext uri="{FF2B5EF4-FFF2-40B4-BE49-F238E27FC236}">
                <a16:creationId xmlns:a16="http://schemas.microsoft.com/office/drawing/2014/main" id="{402CEB13-67FB-D2EB-2989-8DBB2663D052}"/>
              </a:ext>
            </a:extLst>
          </p:cNvPr>
          <p:cNvSpPr/>
          <p:nvPr userDrawn="1"/>
        </p:nvSpPr>
        <p:spPr>
          <a:xfrm rot="20314508">
            <a:off x="10579915" y="4289214"/>
            <a:ext cx="2837128" cy="2750709"/>
          </a:xfrm>
          <a:custGeom>
            <a:avLst/>
            <a:gdLst/>
            <a:ahLst/>
            <a:cxnLst/>
            <a:rect l="l" t="t" r="r" b="b"/>
            <a:pathLst>
              <a:path w="103611" h="100455" fill="none" extrusionOk="0">
                <a:moveTo>
                  <a:pt x="17376" y="100455"/>
                </a:moveTo>
                <a:lnTo>
                  <a:pt x="17467" y="99815"/>
                </a:lnTo>
                <a:lnTo>
                  <a:pt x="17467" y="98580"/>
                </a:lnTo>
                <a:lnTo>
                  <a:pt x="17307" y="97346"/>
                </a:lnTo>
                <a:lnTo>
                  <a:pt x="16987" y="96134"/>
                </a:lnTo>
                <a:lnTo>
                  <a:pt x="16347" y="94328"/>
                </a:lnTo>
                <a:lnTo>
                  <a:pt x="15181" y="92019"/>
                </a:lnTo>
                <a:lnTo>
                  <a:pt x="14541" y="90921"/>
                </a:lnTo>
                <a:lnTo>
                  <a:pt x="11638" y="86075"/>
                </a:lnTo>
                <a:lnTo>
                  <a:pt x="7271" y="78850"/>
                </a:lnTo>
                <a:lnTo>
                  <a:pt x="5259" y="75124"/>
                </a:lnTo>
                <a:lnTo>
                  <a:pt x="4025" y="72609"/>
                </a:lnTo>
                <a:lnTo>
                  <a:pt x="3453" y="71329"/>
                </a:lnTo>
                <a:lnTo>
                  <a:pt x="2904" y="70026"/>
                </a:lnTo>
                <a:lnTo>
                  <a:pt x="1921" y="67351"/>
                </a:lnTo>
                <a:lnTo>
                  <a:pt x="1121" y="64630"/>
                </a:lnTo>
                <a:lnTo>
                  <a:pt x="504" y="61864"/>
                </a:lnTo>
                <a:lnTo>
                  <a:pt x="115" y="59075"/>
                </a:lnTo>
                <a:lnTo>
                  <a:pt x="1" y="56263"/>
                </a:lnTo>
                <a:lnTo>
                  <a:pt x="138" y="53474"/>
                </a:lnTo>
                <a:lnTo>
                  <a:pt x="573" y="50731"/>
                </a:lnTo>
                <a:lnTo>
                  <a:pt x="915" y="49359"/>
                </a:lnTo>
                <a:lnTo>
                  <a:pt x="1373" y="47896"/>
                </a:lnTo>
                <a:lnTo>
                  <a:pt x="2584" y="45107"/>
                </a:lnTo>
                <a:lnTo>
                  <a:pt x="4116" y="42477"/>
                </a:lnTo>
                <a:lnTo>
                  <a:pt x="5945" y="40031"/>
                </a:lnTo>
                <a:lnTo>
                  <a:pt x="8048" y="37791"/>
                </a:lnTo>
                <a:lnTo>
                  <a:pt x="10380" y="35779"/>
                </a:lnTo>
                <a:lnTo>
                  <a:pt x="12872" y="33973"/>
                </a:lnTo>
                <a:lnTo>
                  <a:pt x="15547" y="32418"/>
                </a:lnTo>
                <a:lnTo>
                  <a:pt x="16919" y="31755"/>
                </a:lnTo>
                <a:lnTo>
                  <a:pt x="18336" y="31115"/>
                </a:lnTo>
                <a:lnTo>
                  <a:pt x="21194" y="30041"/>
                </a:lnTo>
                <a:lnTo>
                  <a:pt x="24120" y="29195"/>
                </a:lnTo>
                <a:lnTo>
                  <a:pt x="27115" y="28555"/>
                </a:lnTo>
                <a:lnTo>
                  <a:pt x="30156" y="28075"/>
                </a:lnTo>
                <a:lnTo>
                  <a:pt x="33219" y="27777"/>
                </a:lnTo>
                <a:lnTo>
                  <a:pt x="36283" y="27640"/>
                </a:lnTo>
                <a:lnTo>
                  <a:pt x="39369" y="27617"/>
                </a:lnTo>
                <a:lnTo>
                  <a:pt x="40901" y="27663"/>
                </a:lnTo>
                <a:lnTo>
                  <a:pt x="43804" y="27777"/>
                </a:lnTo>
                <a:lnTo>
                  <a:pt x="49611" y="28280"/>
                </a:lnTo>
                <a:lnTo>
                  <a:pt x="55395" y="28852"/>
                </a:lnTo>
                <a:lnTo>
                  <a:pt x="61202" y="29355"/>
                </a:lnTo>
                <a:lnTo>
                  <a:pt x="64106" y="29515"/>
                </a:lnTo>
                <a:lnTo>
                  <a:pt x="65569" y="29561"/>
                </a:lnTo>
                <a:lnTo>
                  <a:pt x="68495" y="29561"/>
                </a:lnTo>
                <a:lnTo>
                  <a:pt x="71421" y="29446"/>
                </a:lnTo>
                <a:lnTo>
                  <a:pt x="74325" y="29195"/>
                </a:lnTo>
                <a:lnTo>
                  <a:pt x="77205" y="28760"/>
                </a:lnTo>
                <a:lnTo>
                  <a:pt x="80040" y="28143"/>
                </a:lnTo>
                <a:lnTo>
                  <a:pt x="82807" y="27297"/>
                </a:lnTo>
                <a:lnTo>
                  <a:pt x="85504" y="26246"/>
                </a:lnTo>
                <a:lnTo>
                  <a:pt x="86807" y="25628"/>
                </a:lnTo>
                <a:lnTo>
                  <a:pt x="87699" y="25148"/>
                </a:lnTo>
                <a:lnTo>
                  <a:pt x="89414" y="24142"/>
                </a:lnTo>
                <a:lnTo>
                  <a:pt x="91060" y="22999"/>
                </a:lnTo>
                <a:lnTo>
                  <a:pt x="92637" y="21765"/>
                </a:lnTo>
                <a:lnTo>
                  <a:pt x="94123" y="20416"/>
                </a:lnTo>
                <a:lnTo>
                  <a:pt x="95518" y="18976"/>
                </a:lnTo>
                <a:lnTo>
                  <a:pt x="96821" y="17444"/>
                </a:lnTo>
                <a:lnTo>
                  <a:pt x="98010" y="15843"/>
                </a:lnTo>
                <a:lnTo>
                  <a:pt x="99107" y="14175"/>
                </a:lnTo>
                <a:lnTo>
                  <a:pt x="100113" y="12437"/>
                </a:lnTo>
                <a:lnTo>
                  <a:pt x="100982" y="10631"/>
                </a:lnTo>
                <a:lnTo>
                  <a:pt x="101759" y="8779"/>
                </a:lnTo>
                <a:lnTo>
                  <a:pt x="102399" y="6882"/>
                </a:lnTo>
                <a:lnTo>
                  <a:pt x="102902" y="4938"/>
                </a:lnTo>
                <a:lnTo>
                  <a:pt x="103291" y="2995"/>
                </a:lnTo>
                <a:lnTo>
                  <a:pt x="103542" y="1006"/>
                </a:lnTo>
                <a:lnTo>
                  <a:pt x="103611" y="0"/>
                </a:lnTo>
              </a:path>
            </a:pathLst>
          </a:custGeom>
          <a:noFill/>
          <a:ln w="3175">
            <a:solidFill>
              <a:srgbClr val="E20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44" name="Google Shape;25;p3">
            <a:extLst>
              <a:ext uri="{FF2B5EF4-FFF2-40B4-BE49-F238E27FC236}">
                <a16:creationId xmlns:a16="http://schemas.microsoft.com/office/drawing/2014/main" id="{8FFA1DFB-D090-9194-973B-C96F75FBCA1C}"/>
              </a:ext>
            </a:extLst>
          </p:cNvPr>
          <p:cNvSpPr/>
          <p:nvPr userDrawn="1"/>
        </p:nvSpPr>
        <p:spPr>
          <a:xfrm flipH="1">
            <a:off x="3606814" y="6383030"/>
            <a:ext cx="6762523" cy="1003498"/>
          </a:xfrm>
          <a:custGeom>
            <a:avLst/>
            <a:gdLst/>
            <a:ahLst/>
            <a:cxnLst/>
            <a:rect l="l" t="t" r="r" b="b"/>
            <a:pathLst>
              <a:path w="163257" h="45839" extrusionOk="0">
                <a:moveTo>
                  <a:pt x="59533" y="1"/>
                </a:moveTo>
                <a:lnTo>
                  <a:pt x="54960" y="138"/>
                </a:lnTo>
                <a:lnTo>
                  <a:pt x="50388" y="595"/>
                </a:lnTo>
                <a:lnTo>
                  <a:pt x="45861" y="1373"/>
                </a:lnTo>
                <a:lnTo>
                  <a:pt x="41403" y="2493"/>
                </a:lnTo>
                <a:lnTo>
                  <a:pt x="37037" y="3910"/>
                </a:lnTo>
                <a:lnTo>
                  <a:pt x="32784" y="5648"/>
                </a:lnTo>
                <a:lnTo>
                  <a:pt x="28669" y="7682"/>
                </a:lnTo>
                <a:lnTo>
                  <a:pt x="24714" y="9991"/>
                </a:lnTo>
                <a:lnTo>
                  <a:pt x="20942" y="12598"/>
                </a:lnTo>
                <a:lnTo>
                  <a:pt x="17376" y="15478"/>
                </a:lnTo>
                <a:lnTo>
                  <a:pt x="14061" y="18610"/>
                </a:lnTo>
                <a:lnTo>
                  <a:pt x="10997" y="22017"/>
                </a:lnTo>
                <a:lnTo>
                  <a:pt x="9557" y="23823"/>
                </a:lnTo>
                <a:lnTo>
                  <a:pt x="8528" y="25217"/>
                </a:lnTo>
                <a:lnTo>
                  <a:pt x="6722" y="28029"/>
                </a:lnTo>
                <a:lnTo>
                  <a:pt x="5190" y="30910"/>
                </a:lnTo>
                <a:lnTo>
                  <a:pt x="3910" y="33950"/>
                </a:lnTo>
                <a:lnTo>
                  <a:pt x="3338" y="35574"/>
                </a:lnTo>
                <a:lnTo>
                  <a:pt x="2904" y="37037"/>
                </a:lnTo>
                <a:lnTo>
                  <a:pt x="1487" y="42044"/>
                </a:lnTo>
                <a:lnTo>
                  <a:pt x="892" y="44467"/>
                </a:lnTo>
                <a:lnTo>
                  <a:pt x="915" y="44718"/>
                </a:lnTo>
                <a:lnTo>
                  <a:pt x="801" y="44764"/>
                </a:lnTo>
                <a:lnTo>
                  <a:pt x="572" y="45061"/>
                </a:lnTo>
                <a:lnTo>
                  <a:pt x="344" y="45496"/>
                </a:lnTo>
                <a:lnTo>
                  <a:pt x="92" y="45793"/>
                </a:lnTo>
                <a:lnTo>
                  <a:pt x="1" y="45839"/>
                </a:lnTo>
                <a:lnTo>
                  <a:pt x="163257" y="45839"/>
                </a:lnTo>
                <a:lnTo>
                  <a:pt x="162320" y="45038"/>
                </a:lnTo>
                <a:lnTo>
                  <a:pt x="161154" y="44147"/>
                </a:lnTo>
                <a:lnTo>
                  <a:pt x="160559" y="43324"/>
                </a:lnTo>
                <a:lnTo>
                  <a:pt x="160353" y="42729"/>
                </a:lnTo>
                <a:lnTo>
                  <a:pt x="160376" y="42638"/>
                </a:lnTo>
                <a:lnTo>
                  <a:pt x="160216" y="42318"/>
                </a:lnTo>
                <a:lnTo>
                  <a:pt x="159851" y="41769"/>
                </a:lnTo>
                <a:lnTo>
                  <a:pt x="159896" y="41701"/>
                </a:lnTo>
                <a:lnTo>
                  <a:pt x="159896" y="20096"/>
                </a:lnTo>
                <a:lnTo>
                  <a:pt x="159668" y="20073"/>
                </a:lnTo>
                <a:lnTo>
                  <a:pt x="159416" y="20119"/>
                </a:lnTo>
                <a:lnTo>
                  <a:pt x="156101" y="20874"/>
                </a:lnTo>
                <a:lnTo>
                  <a:pt x="149403" y="22108"/>
                </a:lnTo>
                <a:lnTo>
                  <a:pt x="144327" y="22771"/>
                </a:lnTo>
                <a:lnTo>
                  <a:pt x="140921" y="23114"/>
                </a:lnTo>
                <a:lnTo>
                  <a:pt x="137537" y="23343"/>
                </a:lnTo>
                <a:lnTo>
                  <a:pt x="134131" y="23434"/>
                </a:lnTo>
                <a:lnTo>
                  <a:pt x="130747" y="23411"/>
                </a:lnTo>
                <a:lnTo>
                  <a:pt x="127387" y="23251"/>
                </a:lnTo>
                <a:lnTo>
                  <a:pt x="124049" y="22931"/>
                </a:lnTo>
                <a:lnTo>
                  <a:pt x="120734" y="22451"/>
                </a:lnTo>
                <a:lnTo>
                  <a:pt x="117465" y="21811"/>
                </a:lnTo>
                <a:lnTo>
                  <a:pt x="114218" y="20988"/>
                </a:lnTo>
                <a:lnTo>
                  <a:pt x="111041" y="19982"/>
                </a:lnTo>
                <a:lnTo>
                  <a:pt x="107908" y="18770"/>
                </a:lnTo>
                <a:lnTo>
                  <a:pt x="106354" y="18084"/>
                </a:lnTo>
                <a:lnTo>
                  <a:pt x="104411" y="17170"/>
                </a:lnTo>
                <a:lnTo>
                  <a:pt x="100593" y="15112"/>
                </a:lnTo>
                <a:lnTo>
                  <a:pt x="95014" y="11775"/>
                </a:lnTo>
                <a:lnTo>
                  <a:pt x="91288" y="9557"/>
                </a:lnTo>
                <a:lnTo>
                  <a:pt x="89390" y="8483"/>
                </a:lnTo>
                <a:lnTo>
                  <a:pt x="85504" y="6448"/>
                </a:lnTo>
                <a:lnTo>
                  <a:pt x="81526" y="4619"/>
                </a:lnTo>
                <a:lnTo>
                  <a:pt x="77456" y="3041"/>
                </a:lnTo>
                <a:lnTo>
                  <a:pt x="75376" y="2401"/>
                </a:lnTo>
                <a:lnTo>
                  <a:pt x="73158" y="1761"/>
                </a:lnTo>
                <a:lnTo>
                  <a:pt x="68655" y="824"/>
                </a:lnTo>
                <a:lnTo>
                  <a:pt x="64105" y="229"/>
                </a:lnTo>
                <a:lnTo>
                  <a:pt x="59533" y="1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7400000" scaled="0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46" name="Google Shape;26;p3">
            <a:extLst>
              <a:ext uri="{FF2B5EF4-FFF2-40B4-BE49-F238E27FC236}">
                <a16:creationId xmlns:a16="http://schemas.microsoft.com/office/drawing/2014/main" id="{9A867D3E-664B-2C37-589A-AA282FED7B64}"/>
              </a:ext>
            </a:extLst>
          </p:cNvPr>
          <p:cNvSpPr/>
          <p:nvPr userDrawn="1"/>
        </p:nvSpPr>
        <p:spPr>
          <a:xfrm rot="-10269600">
            <a:off x="5513041" y="6467336"/>
            <a:ext cx="6584290" cy="2387749"/>
          </a:xfrm>
          <a:custGeom>
            <a:avLst/>
            <a:gdLst/>
            <a:ahLst/>
            <a:cxnLst/>
            <a:rect l="l" t="t" r="r" b="b"/>
            <a:pathLst>
              <a:path w="152100" h="108229" fill="none" extrusionOk="0">
                <a:moveTo>
                  <a:pt x="0" y="81297"/>
                </a:moveTo>
                <a:lnTo>
                  <a:pt x="1258" y="80383"/>
                </a:lnTo>
                <a:lnTo>
                  <a:pt x="3864" y="78691"/>
                </a:lnTo>
                <a:lnTo>
                  <a:pt x="6539" y="77205"/>
                </a:lnTo>
                <a:lnTo>
                  <a:pt x="9282" y="75879"/>
                </a:lnTo>
                <a:lnTo>
                  <a:pt x="12071" y="74736"/>
                </a:lnTo>
                <a:lnTo>
                  <a:pt x="14906" y="73776"/>
                </a:lnTo>
                <a:lnTo>
                  <a:pt x="17787" y="72976"/>
                </a:lnTo>
                <a:lnTo>
                  <a:pt x="20736" y="72358"/>
                </a:lnTo>
                <a:lnTo>
                  <a:pt x="23685" y="71901"/>
                </a:lnTo>
                <a:lnTo>
                  <a:pt x="26680" y="71604"/>
                </a:lnTo>
                <a:lnTo>
                  <a:pt x="29698" y="71444"/>
                </a:lnTo>
                <a:lnTo>
                  <a:pt x="32716" y="71467"/>
                </a:lnTo>
                <a:lnTo>
                  <a:pt x="35733" y="71627"/>
                </a:lnTo>
                <a:lnTo>
                  <a:pt x="38774" y="71924"/>
                </a:lnTo>
                <a:lnTo>
                  <a:pt x="41792" y="72358"/>
                </a:lnTo>
                <a:lnTo>
                  <a:pt x="44809" y="72953"/>
                </a:lnTo>
                <a:lnTo>
                  <a:pt x="46318" y="73296"/>
                </a:lnTo>
                <a:lnTo>
                  <a:pt x="49176" y="74004"/>
                </a:lnTo>
                <a:lnTo>
                  <a:pt x="55052" y="75719"/>
                </a:lnTo>
                <a:lnTo>
                  <a:pt x="59441" y="77296"/>
                </a:lnTo>
                <a:lnTo>
                  <a:pt x="62299" y="78485"/>
                </a:lnTo>
                <a:lnTo>
                  <a:pt x="65042" y="79811"/>
                </a:lnTo>
                <a:lnTo>
                  <a:pt x="67626" y="81274"/>
                </a:lnTo>
                <a:lnTo>
                  <a:pt x="68860" y="82052"/>
                </a:lnTo>
                <a:lnTo>
                  <a:pt x="73318" y="85047"/>
                </a:lnTo>
                <a:lnTo>
                  <a:pt x="82189" y="91288"/>
                </a:lnTo>
                <a:lnTo>
                  <a:pt x="88978" y="95837"/>
                </a:lnTo>
                <a:lnTo>
                  <a:pt x="93619" y="98695"/>
                </a:lnTo>
                <a:lnTo>
                  <a:pt x="98352" y="101347"/>
                </a:lnTo>
                <a:lnTo>
                  <a:pt x="103221" y="103702"/>
                </a:lnTo>
                <a:lnTo>
                  <a:pt x="105736" y="104731"/>
                </a:lnTo>
                <a:lnTo>
                  <a:pt x="106971" y="105211"/>
                </a:lnTo>
                <a:lnTo>
                  <a:pt x="109531" y="106079"/>
                </a:lnTo>
                <a:lnTo>
                  <a:pt x="112160" y="106811"/>
                </a:lnTo>
                <a:lnTo>
                  <a:pt x="114858" y="107405"/>
                </a:lnTo>
                <a:lnTo>
                  <a:pt x="117601" y="107840"/>
                </a:lnTo>
                <a:lnTo>
                  <a:pt x="120391" y="108114"/>
                </a:lnTo>
                <a:lnTo>
                  <a:pt x="123157" y="108228"/>
                </a:lnTo>
                <a:lnTo>
                  <a:pt x="125923" y="108160"/>
                </a:lnTo>
                <a:lnTo>
                  <a:pt x="128667" y="107885"/>
                </a:lnTo>
                <a:lnTo>
                  <a:pt x="131341" y="107405"/>
                </a:lnTo>
                <a:lnTo>
                  <a:pt x="133971" y="106697"/>
                </a:lnTo>
                <a:lnTo>
                  <a:pt x="136508" y="105782"/>
                </a:lnTo>
                <a:lnTo>
                  <a:pt x="138932" y="104616"/>
                </a:lnTo>
                <a:lnTo>
                  <a:pt x="141241" y="103222"/>
                </a:lnTo>
                <a:lnTo>
                  <a:pt x="143413" y="101553"/>
                </a:lnTo>
                <a:lnTo>
                  <a:pt x="145401" y="99609"/>
                </a:lnTo>
                <a:lnTo>
                  <a:pt x="146339" y="98512"/>
                </a:lnTo>
                <a:lnTo>
                  <a:pt x="146910" y="97803"/>
                </a:lnTo>
                <a:lnTo>
                  <a:pt x="147939" y="96340"/>
                </a:lnTo>
                <a:lnTo>
                  <a:pt x="148854" y="94786"/>
                </a:lnTo>
                <a:lnTo>
                  <a:pt x="149654" y="93185"/>
                </a:lnTo>
                <a:lnTo>
                  <a:pt x="150317" y="91516"/>
                </a:lnTo>
                <a:lnTo>
                  <a:pt x="150888" y="89825"/>
                </a:lnTo>
                <a:lnTo>
                  <a:pt x="151346" y="88064"/>
                </a:lnTo>
                <a:lnTo>
                  <a:pt x="151688" y="86281"/>
                </a:lnTo>
                <a:lnTo>
                  <a:pt x="152031" y="83583"/>
                </a:lnTo>
                <a:lnTo>
                  <a:pt x="152100" y="79926"/>
                </a:lnTo>
                <a:lnTo>
                  <a:pt x="151780" y="76268"/>
                </a:lnTo>
                <a:lnTo>
                  <a:pt x="151094" y="72678"/>
                </a:lnTo>
                <a:lnTo>
                  <a:pt x="150591" y="70918"/>
                </a:lnTo>
                <a:lnTo>
                  <a:pt x="150180" y="69661"/>
                </a:lnTo>
                <a:lnTo>
                  <a:pt x="149242" y="67214"/>
                </a:lnTo>
                <a:lnTo>
                  <a:pt x="148122" y="64883"/>
                </a:lnTo>
                <a:lnTo>
                  <a:pt x="146888" y="62642"/>
                </a:lnTo>
                <a:lnTo>
                  <a:pt x="144853" y="59373"/>
                </a:lnTo>
                <a:lnTo>
                  <a:pt x="141926" y="55189"/>
                </a:lnTo>
                <a:lnTo>
                  <a:pt x="139000" y="51028"/>
                </a:lnTo>
                <a:lnTo>
                  <a:pt x="136920" y="47851"/>
                </a:lnTo>
                <a:lnTo>
                  <a:pt x="135617" y="45679"/>
                </a:lnTo>
                <a:lnTo>
                  <a:pt x="134451" y="43461"/>
                </a:lnTo>
                <a:lnTo>
                  <a:pt x="133445" y="41129"/>
                </a:lnTo>
                <a:lnTo>
                  <a:pt x="132599" y="38729"/>
                </a:lnTo>
                <a:lnTo>
                  <a:pt x="131936" y="36214"/>
                </a:lnTo>
                <a:lnTo>
                  <a:pt x="131707" y="34888"/>
                </a:lnTo>
                <a:lnTo>
                  <a:pt x="131547" y="33722"/>
                </a:lnTo>
                <a:lnTo>
                  <a:pt x="131319" y="31344"/>
                </a:lnTo>
                <a:lnTo>
                  <a:pt x="131227" y="28967"/>
                </a:lnTo>
                <a:lnTo>
                  <a:pt x="131273" y="26566"/>
                </a:lnTo>
                <a:lnTo>
                  <a:pt x="131456" y="24189"/>
                </a:lnTo>
                <a:lnTo>
                  <a:pt x="131799" y="21811"/>
                </a:lnTo>
                <a:lnTo>
                  <a:pt x="132256" y="19479"/>
                </a:lnTo>
                <a:lnTo>
                  <a:pt x="132850" y="17170"/>
                </a:lnTo>
                <a:lnTo>
                  <a:pt x="133582" y="14884"/>
                </a:lnTo>
                <a:lnTo>
                  <a:pt x="134451" y="12666"/>
                </a:lnTo>
                <a:lnTo>
                  <a:pt x="135434" y="10494"/>
                </a:lnTo>
                <a:lnTo>
                  <a:pt x="136554" y="8391"/>
                </a:lnTo>
                <a:lnTo>
                  <a:pt x="137811" y="6379"/>
                </a:lnTo>
                <a:lnTo>
                  <a:pt x="139183" y="4436"/>
                </a:lnTo>
                <a:lnTo>
                  <a:pt x="140692" y="2584"/>
                </a:lnTo>
                <a:lnTo>
                  <a:pt x="142338" y="824"/>
                </a:lnTo>
                <a:lnTo>
                  <a:pt x="143184" y="1"/>
                </a:lnTo>
              </a:path>
            </a:pathLst>
          </a:custGeom>
          <a:noFill/>
          <a:ln w="3175">
            <a:solidFill>
              <a:srgbClr val="E20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8618FBC-4986-CA4E-2757-2E81D2E41817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913" y="2763251"/>
            <a:ext cx="11306174" cy="0"/>
          </a:xfrm>
          <a:prstGeom prst="line">
            <a:avLst/>
          </a:prstGeom>
          <a:ln>
            <a:solidFill>
              <a:srgbClr val="1D16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7E031E10-35AB-5B9A-10CB-D12675160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2" y="770256"/>
            <a:ext cx="8532811" cy="61583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E2001B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C8DF1B-CD75-A714-FA1A-63469FCA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2" y="3184591"/>
            <a:ext cx="11306174" cy="2349474"/>
          </a:xfrm>
        </p:spPr>
        <p:txBody>
          <a:bodyPr/>
          <a:lstStyle>
            <a:lvl1pPr>
              <a:buFontTx/>
              <a:buNone/>
              <a:defRPr>
                <a:solidFill>
                  <a:srgbClr val="1D1621"/>
                </a:solidFill>
              </a:defRPr>
            </a:lvl1pPr>
            <a:lvl2pPr>
              <a:buFontTx/>
              <a:buNone/>
              <a:defRPr>
                <a:solidFill>
                  <a:srgbClr val="1D1621"/>
                </a:solidFill>
              </a:defRPr>
            </a:lvl2pPr>
            <a:lvl3pPr>
              <a:buFontTx/>
              <a:buNone/>
              <a:defRPr>
                <a:solidFill>
                  <a:srgbClr val="1D1621"/>
                </a:solidFill>
              </a:defRPr>
            </a:lvl3pPr>
            <a:lvl4pPr>
              <a:buFontTx/>
              <a:buNone/>
              <a:defRPr>
                <a:solidFill>
                  <a:srgbClr val="1D1621"/>
                </a:solidFill>
              </a:defRPr>
            </a:lvl4pPr>
            <a:lvl5pPr>
              <a:buFontTx/>
              <a:buNone/>
              <a:defRPr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A34F1-4449-FDAF-42D5-0CBC9672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7174" y="6356350"/>
            <a:ext cx="1331913" cy="365125"/>
          </a:xfrm>
        </p:spPr>
        <p:txBody>
          <a:bodyPr/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25C2EFF1-61D7-AAE4-7869-8668E70B9C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29980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Imagem 11">
            <a:extLst>
              <a:ext uri="{FF2B5EF4-FFF2-40B4-BE49-F238E27FC236}">
                <a16:creationId xmlns:a16="http://schemas.microsoft.com/office/drawing/2014/main" id="{69CD6B08-8576-02C9-5CF3-14E35941D0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74078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C589F927-7F6B-F7A1-9628-7CE0710ADB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18175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211F9AF5-FDD1-2A2D-C6A1-8E8B173FA7D7}"/>
              </a:ext>
            </a:extLst>
          </p:cNvPr>
          <p:cNvGrpSpPr/>
          <p:nvPr userDrawn="1"/>
        </p:nvGrpSpPr>
        <p:grpSpPr>
          <a:xfrm>
            <a:off x="1730629" y="6166591"/>
            <a:ext cx="2275473" cy="391893"/>
            <a:chOff x="11350793" y="364200"/>
            <a:chExt cx="2853408" cy="491428"/>
          </a:xfrm>
        </p:grpSpPr>
        <p:pic>
          <p:nvPicPr>
            <p:cNvPr id="5" name="Google Shape;61;p22">
              <a:extLst>
                <a:ext uri="{FF2B5EF4-FFF2-40B4-BE49-F238E27FC236}">
                  <a16:creationId xmlns:a16="http://schemas.microsoft.com/office/drawing/2014/main" id="{6E040793-BB1F-B44A-CCC9-CEA9E1FD7AFD}"/>
                </a:ext>
              </a:extLst>
            </p:cNvPr>
            <p:cNvPicPr preferRelativeResize="0"/>
            <p:nvPr userDrawn="1"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50793" y="36420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63;p22">
              <a:extLst>
                <a:ext uri="{FF2B5EF4-FFF2-40B4-BE49-F238E27FC236}">
                  <a16:creationId xmlns:a16="http://schemas.microsoft.com/office/drawing/2014/main" id="{427D3171-C177-A88A-D8AD-2D510F572720}"/>
                </a:ext>
              </a:extLst>
            </p:cNvPr>
            <p:cNvSpPr txBox="1"/>
            <p:nvPr userDrawn="1"/>
          </p:nvSpPr>
          <p:spPr>
            <a:xfrm>
              <a:off x="11682945" y="373263"/>
              <a:ext cx="2521256" cy="482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spAutoFit/>
            </a:bodyPr>
            <a:lstStyle/>
            <a:p>
              <a:pPr algn="l"/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lang="pt-BR" sz="900">
                  <a:solidFill>
                    <a:srgbClr val="1D1621"/>
                  </a:solidFill>
                  <a:latin typeface="Plus Jakarta Sans" pitchFamily="2" charset="0"/>
                  <a:cs typeface="Plus Jakarta Sans" pitchFamily="2" charset="0"/>
                </a:rPr>
                <a:t> </a:t>
              </a:r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sz="1200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  <a:p>
              <a:pPr algn="l"/>
              <a:r>
                <a:rPr lang="pt-BR" sz="800" i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sz="800" i="1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</p:txBody>
        </p:sp>
      </p:grpSp>
      <p:pic>
        <p:nvPicPr>
          <p:cNvPr id="8" name="Google Shape;62;p22">
            <a:extLst>
              <a:ext uri="{FF2B5EF4-FFF2-40B4-BE49-F238E27FC236}">
                <a16:creationId xmlns:a16="http://schemas.microsoft.com/office/drawing/2014/main" id="{D8382373-B71E-DE2C-6F7D-33E412108F38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79" y="6261287"/>
            <a:ext cx="1202186" cy="2025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Espaço Reservado para Texto 24">
            <a:extLst>
              <a:ext uri="{FF2B5EF4-FFF2-40B4-BE49-F238E27FC236}">
                <a16:creationId xmlns:a16="http://schemas.microsoft.com/office/drawing/2014/main" id="{DB2DDD57-0E5B-0C92-D847-60E9AE23A8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2912" y="5548276"/>
            <a:ext cx="11306176" cy="457067"/>
          </a:xfrm>
        </p:spPr>
        <p:txBody>
          <a:bodyPr/>
          <a:lstStyle>
            <a:lvl1pPr indent="0">
              <a:buFontTx/>
              <a:buNone/>
              <a:defRPr sz="1200">
                <a:solidFill>
                  <a:srgbClr val="1D1621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Espaço Reservado para Texto 4">
            <a:extLst>
              <a:ext uri="{FF2B5EF4-FFF2-40B4-BE49-F238E27FC236}">
                <a16:creationId xmlns:a16="http://schemas.microsoft.com/office/drawing/2014/main" id="{4A571A3F-BD55-BDD6-6353-BEADA0B002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912" y="1418736"/>
            <a:ext cx="11306173" cy="615836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  <a:lvl2pPr>
              <a:buNone/>
              <a:defRPr/>
            </a:lvl2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C65B2594-64EA-26DC-F7EA-B9353A91A9FE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42912" y="2041799"/>
            <a:ext cx="11306174" cy="112858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1D1621"/>
                </a:solidFill>
              </a:defRPr>
            </a:lvl1pPr>
            <a:lvl2pPr>
              <a:defRPr sz="1400">
                <a:solidFill>
                  <a:srgbClr val="1D1621"/>
                </a:solidFill>
              </a:defRPr>
            </a:lvl2pPr>
            <a:lvl3pPr>
              <a:defRPr sz="1400">
                <a:solidFill>
                  <a:srgbClr val="1D1621"/>
                </a:solidFill>
              </a:defRPr>
            </a:lvl3pPr>
            <a:lvl4pPr>
              <a:defRPr sz="1400">
                <a:solidFill>
                  <a:srgbClr val="1D1621"/>
                </a:solidFill>
              </a:defRPr>
            </a:lvl4pPr>
            <a:lvl5pPr>
              <a:defRPr sz="1400"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8456261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Agrupar 50">
            <a:extLst>
              <a:ext uri="{FF2B5EF4-FFF2-40B4-BE49-F238E27FC236}">
                <a16:creationId xmlns:a16="http://schemas.microsoft.com/office/drawing/2014/main" id="{86286F5A-6EAC-AD8E-5ECF-7F8105863E09}"/>
              </a:ext>
            </a:extLst>
          </p:cNvPr>
          <p:cNvGrpSpPr/>
          <p:nvPr userDrawn="1"/>
        </p:nvGrpSpPr>
        <p:grpSpPr>
          <a:xfrm rot="13933192" flipH="1" flipV="1">
            <a:off x="9673574" y="-380781"/>
            <a:ext cx="8271586" cy="4525514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88C3AAF2-205B-F102-DC93-A5AE1DFBBF5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B2D96801-1AB1-1345-6612-75EC079572FA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orma Livre: Forma 53">
              <a:extLst>
                <a:ext uri="{FF2B5EF4-FFF2-40B4-BE49-F238E27FC236}">
                  <a16:creationId xmlns:a16="http://schemas.microsoft.com/office/drawing/2014/main" id="{5A1AD808-BE9B-9B6A-B3F6-C386159067F7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49589A75-7C24-B357-EA91-863EBEA7B656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3786F02A-C8BD-C261-571A-40204E0060FD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B71658D6-47C0-294F-6B5D-A471A4BA4C8B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FA9AA921-2604-E4F2-E993-1645B68DE8C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F833CBFA-506E-660C-64D9-C6E40353E891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192CC734-5C23-CDD0-5801-A4DBCECBA99F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D63BFA85-6709-97AD-87D6-089E8C7B62A5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11C3FCBF-B8A2-777A-9E7F-7B698D980CD9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8618FBC-4986-CA4E-2757-2E81D2E41817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914" y="661735"/>
            <a:ext cx="10587066" cy="0"/>
          </a:xfrm>
          <a:prstGeom prst="line">
            <a:avLst/>
          </a:prstGeom>
          <a:ln>
            <a:solidFill>
              <a:srgbClr val="1D16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7E031E10-35AB-5B9A-10CB-D12675160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770256"/>
            <a:ext cx="8532811" cy="87367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E2001B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C8DF1B-CD75-A714-FA1A-63469FCA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4" y="2524996"/>
            <a:ext cx="11306174" cy="3421871"/>
          </a:xfrm>
        </p:spPr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  <a:lvl2pPr>
              <a:defRPr>
                <a:solidFill>
                  <a:srgbClr val="1D1621"/>
                </a:solidFill>
              </a:defRPr>
            </a:lvl2pPr>
            <a:lvl3pPr>
              <a:defRPr>
                <a:solidFill>
                  <a:srgbClr val="1D1621"/>
                </a:solidFill>
              </a:defRPr>
            </a:lvl3pPr>
            <a:lvl4pPr>
              <a:defRPr>
                <a:solidFill>
                  <a:srgbClr val="1D1621"/>
                </a:solidFill>
              </a:defRPr>
            </a:lvl4pPr>
            <a:lvl5pPr>
              <a:defRPr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A34F1-4449-FDAF-42D5-0CBC9672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7174" y="6356350"/>
            <a:ext cx="1331913" cy="365125"/>
          </a:xfrm>
        </p:spPr>
        <p:txBody>
          <a:bodyPr/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25C2EFF1-61D7-AAE4-7869-8668E70B9C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29980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Imagem 11">
            <a:extLst>
              <a:ext uri="{FF2B5EF4-FFF2-40B4-BE49-F238E27FC236}">
                <a16:creationId xmlns:a16="http://schemas.microsoft.com/office/drawing/2014/main" id="{69CD6B08-8576-02C9-5CF3-14E35941D0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74078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C589F927-7F6B-F7A1-9628-7CE0710ADB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18175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8" name="Google Shape;39;p5">
            <a:extLst>
              <a:ext uri="{FF2B5EF4-FFF2-40B4-BE49-F238E27FC236}">
                <a16:creationId xmlns:a16="http://schemas.microsoft.com/office/drawing/2014/main" id="{3DB9A324-93C9-0386-E68D-D42226170B72}"/>
              </a:ext>
            </a:extLst>
          </p:cNvPr>
          <p:cNvSpPr/>
          <p:nvPr userDrawn="1"/>
        </p:nvSpPr>
        <p:spPr>
          <a:xfrm rot="-138344" flipH="1">
            <a:off x="615835" y="6369115"/>
            <a:ext cx="8156393" cy="1049146"/>
          </a:xfrm>
          <a:custGeom>
            <a:avLst/>
            <a:gdLst/>
            <a:ahLst/>
            <a:cxnLst/>
            <a:rect l="l" t="t" r="r" b="b"/>
            <a:pathLst>
              <a:path w="163257" h="45839" extrusionOk="0">
                <a:moveTo>
                  <a:pt x="59533" y="1"/>
                </a:moveTo>
                <a:lnTo>
                  <a:pt x="54960" y="138"/>
                </a:lnTo>
                <a:lnTo>
                  <a:pt x="50388" y="595"/>
                </a:lnTo>
                <a:lnTo>
                  <a:pt x="45861" y="1373"/>
                </a:lnTo>
                <a:lnTo>
                  <a:pt x="41403" y="2493"/>
                </a:lnTo>
                <a:lnTo>
                  <a:pt x="37037" y="3910"/>
                </a:lnTo>
                <a:lnTo>
                  <a:pt x="32784" y="5648"/>
                </a:lnTo>
                <a:lnTo>
                  <a:pt x="28669" y="7682"/>
                </a:lnTo>
                <a:lnTo>
                  <a:pt x="24714" y="9991"/>
                </a:lnTo>
                <a:lnTo>
                  <a:pt x="20942" y="12598"/>
                </a:lnTo>
                <a:lnTo>
                  <a:pt x="17376" y="15478"/>
                </a:lnTo>
                <a:lnTo>
                  <a:pt x="14061" y="18610"/>
                </a:lnTo>
                <a:lnTo>
                  <a:pt x="10997" y="22017"/>
                </a:lnTo>
                <a:lnTo>
                  <a:pt x="9557" y="23823"/>
                </a:lnTo>
                <a:lnTo>
                  <a:pt x="8528" y="25217"/>
                </a:lnTo>
                <a:lnTo>
                  <a:pt x="6722" y="28029"/>
                </a:lnTo>
                <a:lnTo>
                  <a:pt x="5190" y="30910"/>
                </a:lnTo>
                <a:lnTo>
                  <a:pt x="3910" y="33950"/>
                </a:lnTo>
                <a:lnTo>
                  <a:pt x="3338" y="35574"/>
                </a:lnTo>
                <a:lnTo>
                  <a:pt x="2904" y="37037"/>
                </a:lnTo>
                <a:lnTo>
                  <a:pt x="1487" y="42044"/>
                </a:lnTo>
                <a:lnTo>
                  <a:pt x="892" y="44467"/>
                </a:lnTo>
                <a:lnTo>
                  <a:pt x="915" y="44718"/>
                </a:lnTo>
                <a:lnTo>
                  <a:pt x="801" y="44764"/>
                </a:lnTo>
                <a:lnTo>
                  <a:pt x="572" y="45061"/>
                </a:lnTo>
                <a:lnTo>
                  <a:pt x="344" y="45496"/>
                </a:lnTo>
                <a:lnTo>
                  <a:pt x="92" y="45793"/>
                </a:lnTo>
                <a:lnTo>
                  <a:pt x="1" y="45839"/>
                </a:lnTo>
                <a:lnTo>
                  <a:pt x="163257" y="45839"/>
                </a:lnTo>
                <a:lnTo>
                  <a:pt x="162320" y="45038"/>
                </a:lnTo>
                <a:lnTo>
                  <a:pt x="161154" y="44147"/>
                </a:lnTo>
                <a:lnTo>
                  <a:pt x="160559" y="43324"/>
                </a:lnTo>
                <a:lnTo>
                  <a:pt x="160353" y="42729"/>
                </a:lnTo>
                <a:lnTo>
                  <a:pt x="160376" y="42638"/>
                </a:lnTo>
                <a:lnTo>
                  <a:pt x="160216" y="42318"/>
                </a:lnTo>
                <a:lnTo>
                  <a:pt x="159851" y="41769"/>
                </a:lnTo>
                <a:lnTo>
                  <a:pt x="159896" y="41701"/>
                </a:lnTo>
                <a:lnTo>
                  <a:pt x="159896" y="20096"/>
                </a:lnTo>
                <a:lnTo>
                  <a:pt x="159668" y="20073"/>
                </a:lnTo>
                <a:lnTo>
                  <a:pt x="159416" y="20119"/>
                </a:lnTo>
                <a:lnTo>
                  <a:pt x="156101" y="20874"/>
                </a:lnTo>
                <a:lnTo>
                  <a:pt x="149403" y="22108"/>
                </a:lnTo>
                <a:lnTo>
                  <a:pt x="144327" y="22771"/>
                </a:lnTo>
                <a:lnTo>
                  <a:pt x="140921" y="23114"/>
                </a:lnTo>
                <a:lnTo>
                  <a:pt x="137537" y="23343"/>
                </a:lnTo>
                <a:lnTo>
                  <a:pt x="134131" y="23434"/>
                </a:lnTo>
                <a:lnTo>
                  <a:pt x="130747" y="23411"/>
                </a:lnTo>
                <a:lnTo>
                  <a:pt x="127387" y="23251"/>
                </a:lnTo>
                <a:lnTo>
                  <a:pt x="124049" y="22931"/>
                </a:lnTo>
                <a:lnTo>
                  <a:pt x="120734" y="22451"/>
                </a:lnTo>
                <a:lnTo>
                  <a:pt x="117465" y="21811"/>
                </a:lnTo>
                <a:lnTo>
                  <a:pt x="114218" y="20988"/>
                </a:lnTo>
                <a:lnTo>
                  <a:pt x="111041" y="19982"/>
                </a:lnTo>
                <a:lnTo>
                  <a:pt x="107908" y="18770"/>
                </a:lnTo>
                <a:lnTo>
                  <a:pt x="106354" y="18084"/>
                </a:lnTo>
                <a:lnTo>
                  <a:pt x="104411" y="17170"/>
                </a:lnTo>
                <a:lnTo>
                  <a:pt x="100593" y="15112"/>
                </a:lnTo>
                <a:lnTo>
                  <a:pt x="95014" y="11775"/>
                </a:lnTo>
                <a:lnTo>
                  <a:pt x="91288" y="9557"/>
                </a:lnTo>
                <a:lnTo>
                  <a:pt x="89390" y="8483"/>
                </a:lnTo>
                <a:lnTo>
                  <a:pt x="85504" y="6448"/>
                </a:lnTo>
                <a:lnTo>
                  <a:pt x="81526" y="4619"/>
                </a:lnTo>
                <a:lnTo>
                  <a:pt x="77456" y="3041"/>
                </a:lnTo>
                <a:lnTo>
                  <a:pt x="75376" y="2401"/>
                </a:lnTo>
                <a:lnTo>
                  <a:pt x="73158" y="1761"/>
                </a:lnTo>
                <a:lnTo>
                  <a:pt x="68655" y="824"/>
                </a:lnTo>
                <a:lnTo>
                  <a:pt x="64105" y="229"/>
                </a:lnTo>
                <a:lnTo>
                  <a:pt x="59533" y="1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7400000" scaled="0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10" name="Google Shape;40;p5">
            <a:extLst>
              <a:ext uri="{FF2B5EF4-FFF2-40B4-BE49-F238E27FC236}">
                <a16:creationId xmlns:a16="http://schemas.microsoft.com/office/drawing/2014/main" id="{CF65AEB4-7560-E8F2-BEE1-2C70B363DA1C}"/>
              </a:ext>
            </a:extLst>
          </p:cNvPr>
          <p:cNvSpPr/>
          <p:nvPr userDrawn="1"/>
        </p:nvSpPr>
        <p:spPr>
          <a:xfrm rot="10513411">
            <a:off x="-116104" y="5328715"/>
            <a:ext cx="10722443" cy="3577428"/>
          </a:xfrm>
          <a:custGeom>
            <a:avLst/>
            <a:gdLst/>
            <a:ahLst/>
            <a:cxnLst/>
            <a:rect l="l" t="t" r="r" b="b"/>
            <a:pathLst>
              <a:path w="246132" h="146842" fill="none" extrusionOk="0">
                <a:moveTo>
                  <a:pt x="1" y="3109"/>
                </a:moveTo>
                <a:lnTo>
                  <a:pt x="1738" y="2515"/>
                </a:lnTo>
                <a:lnTo>
                  <a:pt x="5305" y="1509"/>
                </a:lnTo>
                <a:lnTo>
                  <a:pt x="8894" y="755"/>
                </a:lnTo>
                <a:lnTo>
                  <a:pt x="12506" y="252"/>
                </a:lnTo>
                <a:lnTo>
                  <a:pt x="16118" y="0"/>
                </a:lnTo>
                <a:lnTo>
                  <a:pt x="19730" y="0"/>
                </a:lnTo>
                <a:lnTo>
                  <a:pt x="23297" y="275"/>
                </a:lnTo>
                <a:lnTo>
                  <a:pt x="26795" y="823"/>
                </a:lnTo>
                <a:lnTo>
                  <a:pt x="30224" y="1646"/>
                </a:lnTo>
                <a:lnTo>
                  <a:pt x="33539" y="2789"/>
                </a:lnTo>
                <a:lnTo>
                  <a:pt x="36740" y="4207"/>
                </a:lnTo>
                <a:lnTo>
                  <a:pt x="39803" y="5944"/>
                </a:lnTo>
                <a:lnTo>
                  <a:pt x="42684" y="7979"/>
                </a:lnTo>
                <a:lnTo>
                  <a:pt x="45404" y="10334"/>
                </a:lnTo>
                <a:lnTo>
                  <a:pt x="47919" y="13031"/>
                </a:lnTo>
                <a:lnTo>
                  <a:pt x="50182" y="16049"/>
                </a:lnTo>
                <a:lnTo>
                  <a:pt x="51234" y="17695"/>
                </a:lnTo>
                <a:lnTo>
                  <a:pt x="52057" y="19158"/>
                </a:lnTo>
                <a:lnTo>
                  <a:pt x="53429" y="22108"/>
                </a:lnTo>
                <a:lnTo>
                  <a:pt x="54458" y="25080"/>
                </a:lnTo>
                <a:lnTo>
                  <a:pt x="55166" y="28074"/>
                </a:lnTo>
                <a:lnTo>
                  <a:pt x="55601" y="31115"/>
                </a:lnTo>
                <a:lnTo>
                  <a:pt x="55806" y="34178"/>
                </a:lnTo>
                <a:lnTo>
                  <a:pt x="55829" y="37242"/>
                </a:lnTo>
                <a:lnTo>
                  <a:pt x="55692" y="40351"/>
                </a:lnTo>
                <a:lnTo>
                  <a:pt x="54961" y="48147"/>
                </a:lnTo>
                <a:lnTo>
                  <a:pt x="54160" y="55989"/>
                </a:lnTo>
                <a:lnTo>
                  <a:pt x="53978" y="59121"/>
                </a:lnTo>
                <a:lnTo>
                  <a:pt x="53909" y="62253"/>
                </a:lnTo>
                <a:lnTo>
                  <a:pt x="54000" y="65385"/>
                </a:lnTo>
                <a:lnTo>
                  <a:pt x="54138" y="66939"/>
                </a:lnTo>
                <a:lnTo>
                  <a:pt x="54298" y="68357"/>
                </a:lnTo>
                <a:lnTo>
                  <a:pt x="54778" y="71146"/>
                </a:lnTo>
                <a:lnTo>
                  <a:pt x="55441" y="73889"/>
                </a:lnTo>
                <a:lnTo>
                  <a:pt x="56287" y="76610"/>
                </a:lnTo>
                <a:lnTo>
                  <a:pt x="57315" y="79285"/>
                </a:lnTo>
                <a:lnTo>
                  <a:pt x="58504" y="81868"/>
                </a:lnTo>
                <a:lnTo>
                  <a:pt x="59853" y="84406"/>
                </a:lnTo>
                <a:lnTo>
                  <a:pt x="61339" y="86852"/>
                </a:lnTo>
                <a:lnTo>
                  <a:pt x="62985" y="89207"/>
                </a:lnTo>
                <a:lnTo>
                  <a:pt x="64745" y="91470"/>
                </a:lnTo>
                <a:lnTo>
                  <a:pt x="66643" y="93642"/>
                </a:lnTo>
                <a:lnTo>
                  <a:pt x="68655" y="95677"/>
                </a:lnTo>
                <a:lnTo>
                  <a:pt x="70781" y="97597"/>
                </a:lnTo>
                <a:lnTo>
                  <a:pt x="72999" y="99380"/>
                </a:lnTo>
                <a:lnTo>
                  <a:pt x="75308" y="101003"/>
                </a:lnTo>
                <a:lnTo>
                  <a:pt x="77708" y="102489"/>
                </a:lnTo>
                <a:lnTo>
                  <a:pt x="78943" y="103175"/>
                </a:lnTo>
                <a:lnTo>
                  <a:pt x="80269" y="103861"/>
                </a:lnTo>
                <a:lnTo>
                  <a:pt x="82875" y="105073"/>
                </a:lnTo>
                <a:lnTo>
                  <a:pt x="85458" y="106079"/>
                </a:lnTo>
                <a:lnTo>
                  <a:pt x="88042" y="106902"/>
                </a:lnTo>
                <a:lnTo>
                  <a:pt x="90602" y="107542"/>
                </a:lnTo>
                <a:lnTo>
                  <a:pt x="93140" y="107999"/>
                </a:lnTo>
                <a:lnTo>
                  <a:pt x="95677" y="108319"/>
                </a:lnTo>
                <a:lnTo>
                  <a:pt x="98169" y="108479"/>
                </a:lnTo>
                <a:lnTo>
                  <a:pt x="100684" y="108479"/>
                </a:lnTo>
                <a:lnTo>
                  <a:pt x="103176" y="108365"/>
                </a:lnTo>
                <a:lnTo>
                  <a:pt x="105645" y="108113"/>
                </a:lnTo>
                <a:lnTo>
                  <a:pt x="108114" y="107770"/>
                </a:lnTo>
                <a:lnTo>
                  <a:pt x="111772" y="107016"/>
                </a:lnTo>
                <a:lnTo>
                  <a:pt x="116665" y="105713"/>
                </a:lnTo>
                <a:lnTo>
                  <a:pt x="121511" y="104067"/>
                </a:lnTo>
                <a:lnTo>
                  <a:pt x="126335" y="102192"/>
                </a:lnTo>
                <a:lnTo>
                  <a:pt x="133560" y="99083"/>
                </a:lnTo>
                <a:lnTo>
                  <a:pt x="143184" y="94739"/>
                </a:lnTo>
                <a:lnTo>
                  <a:pt x="150432" y="91653"/>
                </a:lnTo>
                <a:lnTo>
                  <a:pt x="155301" y="89801"/>
                </a:lnTo>
                <a:lnTo>
                  <a:pt x="157747" y="88978"/>
                </a:lnTo>
                <a:lnTo>
                  <a:pt x="159599" y="88407"/>
                </a:lnTo>
                <a:lnTo>
                  <a:pt x="163371" y="87355"/>
                </a:lnTo>
                <a:lnTo>
                  <a:pt x="167212" y="86509"/>
                </a:lnTo>
                <a:lnTo>
                  <a:pt x="171076" y="85869"/>
                </a:lnTo>
                <a:lnTo>
                  <a:pt x="174962" y="85389"/>
                </a:lnTo>
                <a:lnTo>
                  <a:pt x="178872" y="85114"/>
                </a:lnTo>
                <a:lnTo>
                  <a:pt x="182781" y="85023"/>
                </a:lnTo>
                <a:lnTo>
                  <a:pt x="186713" y="85137"/>
                </a:lnTo>
                <a:lnTo>
                  <a:pt x="190600" y="85457"/>
                </a:lnTo>
                <a:lnTo>
                  <a:pt x="194463" y="85983"/>
                </a:lnTo>
                <a:lnTo>
                  <a:pt x="198281" y="86715"/>
                </a:lnTo>
                <a:lnTo>
                  <a:pt x="202054" y="87629"/>
                </a:lnTo>
                <a:lnTo>
                  <a:pt x="205757" y="88795"/>
                </a:lnTo>
                <a:lnTo>
                  <a:pt x="209415" y="90144"/>
                </a:lnTo>
                <a:lnTo>
                  <a:pt x="212959" y="91721"/>
                </a:lnTo>
                <a:lnTo>
                  <a:pt x="216411" y="93505"/>
                </a:lnTo>
                <a:lnTo>
                  <a:pt x="218080" y="94511"/>
                </a:lnTo>
                <a:lnTo>
                  <a:pt x="219749" y="95539"/>
                </a:lnTo>
                <a:lnTo>
                  <a:pt x="222949" y="97780"/>
                </a:lnTo>
                <a:lnTo>
                  <a:pt x="225990" y="100249"/>
                </a:lnTo>
                <a:lnTo>
                  <a:pt x="228871" y="102901"/>
                </a:lnTo>
                <a:lnTo>
                  <a:pt x="231591" y="105736"/>
                </a:lnTo>
                <a:lnTo>
                  <a:pt x="234083" y="108753"/>
                </a:lnTo>
                <a:lnTo>
                  <a:pt x="236392" y="111908"/>
                </a:lnTo>
                <a:lnTo>
                  <a:pt x="238495" y="115223"/>
                </a:lnTo>
                <a:lnTo>
                  <a:pt x="240347" y="118653"/>
                </a:lnTo>
                <a:lnTo>
                  <a:pt x="241993" y="122196"/>
                </a:lnTo>
                <a:lnTo>
                  <a:pt x="243365" y="125831"/>
                </a:lnTo>
                <a:lnTo>
                  <a:pt x="244485" y="129535"/>
                </a:lnTo>
                <a:lnTo>
                  <a:pt x="245308" y="133307"/>
                </a:lnTo>
                <a:lnTo>
                  <a:pt x="245880" y="137148"/>
                </a:lnTo>
                <a:lnTo>
                  <a:pt x="246131" y="141011"/>
                </a:lnTo>
                <a:lnTo>
                  <a:pt x="246085" y="144898"/>
                </a:lnTo>
                <a:lnTo>
                  <a:pt x="245925" y="146841"/>
                </a:lnTo>
              </a:path>
            </a:pathLst>
          </a:custGeom>
          <a:noFill/>
          <a:ln w="3175">
            <a:solidFill>
              <a:srgbClr val="E20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8FD0C61-4913-C51E-999C-14BB0C579ABA}"/>
              </a:ext>
            </a:extLst>
          </p:cNvPr>
          <p:cNvGrpSpPr/>
          <p:nvPr userDrawn="1"/>
        </p:nvGrpSpPr>
        <p:grpSpPr>
          <a:xfrm rot="850422">
            <a:off x="10763002" y="-534953"/>
            <a:ext cx="3769355" cy="6453132"/>
            <a:chOff x="10716559" y="-330271"/>
            <a:chExt cx="3118318" cy="5338555"/>
          </a:xfrm>
        </p:grpSpPr>
        <p:sp>
          <p:nvSpPr>
            <p:cNvPr id="5" name="Google Shape;38;p5">
              <a:extLst>
                <a:ext uri="{FF2B5EF4-FFF2-40B4-BE49-F238E27FC236}">
                  <a16:creationId xmlns:a16="http://schemas.microsoft.com/office/drawing/2014/main" id="{417B12D8-8601-06E6-7806-9EA080C330B8}"/>
                </a:ext>
              </a:extLst>
            </p:cNvPr>
            <p:cNvSpPr/>
            <p:nvPr userDrawn="1"/>
          </p:nvSpPr>
          <p:spPr>
            <a:xfrm rot="6230805">
              <a:off x="11949546" y="3122953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" name="Google Shape;43;p5">
              <a:extLst>
                <a:ext uri="{FF2B5EF4-FFF2-40B4-BE49-F238E27FC236}">
                  <a16:creationId xmlns:a16="http://schemas.microsoft.com/office/drawing/2014/main" id="{A3D5949F-87BE-FF18-614F-2F39B3A67F60}"/>
                </a:ext>
              </a:extLst>
            </p:cNvPr>
            <p:cNvSpPr/>
            <p:nvPr userDrawn="1"/>
          </p:nvSpPr>
          <p:spPr>
            <a:xfrm rot="-3724802">
              <a:off x="10826947" y="-241517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8" name="Google Shape;44;p5">
              <a:extLst>
                <a:ext uri="{FF2B5EF4-FFF2-40B4-BE49-F238E27FC236}">
                  <a16:creationId xmlns:a16="http://schemas.microsoft.com/office/drawing/2014/main" id="{D9A80190-DA7F-2C95-42A9-1ACEC5912B17}"/>
                </a:ext>
              </a:extLst>
            </p:cNvPr>
            <p:cNvSpPr/>
            <p:nvPr userDrawn="1"/>
          </p:nvSpPr>
          <p:spPr>
            <a:xfrm rot="13570850">
              <a:off x="9665931" y="1300420"/>
              <a:ext cx="4645922" cy="2544666"/>
            </a:xfrm>
            <a:custGeom>
              <a:avLst/>
              <a:gdLst/>
              <a:ahLst/>
              <a:cxnLst/>
              <a:rect l="l" t="t" r="r" b="b"/>
              <a:pathLst>
                <a:path w="246132" h="146842" fill="none" extrusionOk="0">
                  <a:moveTo>
                    <a:pt x="1" y="3109"/>
                  </a:moveTo>
                  <a:lnTo>
                    <a:pt x="1738" y="2515"/>
                  </a:lnTo>
                  <a:lnTo>
                    <a:pt x="5305" y="1509"/>
                  </a:lnTo>
                  <a:lnTo>
                    <a:pt x="8894" y="755"/>
                  </a:lnTo>
                  <a:lnTo>
                    <a:pt x="12506" y="252"/>
                  </a:lnTo>
                  <a:lnTo>
                    <a:pt x="16118" y="0"/>
                  </a:lnTo>
                  <a:lnTo>
                    <a:pt x="19730" y="0"/>
                  </a:lnTo>
                  <a:lnTo>
                    <a:pt x="23297" y="275"/>
                  </a:lnTo>
                  <a:lnTo>
                    <a:pt x="26795" y="823"/>
                  </a:lnTo>
                  <a:lnTo>
                    <a:pt x="30224" y="1646"/>
                  </a:lnTo>
                  <a:lnTo>
                    <a:pt x="33539" y="2789"/>
                  </a:lnTo>
                  <a:lnTo>
                    <a:pt x="36740" y="4207"/>
                  </a:lnTo>
                  <a:lnTo>
                    <a:pt x="39803" y="5944"/>
                  </a:lnTo>
                  <a:lnTo>
                    <a:pt x="42684" y="7979"/>
                  </a:lnTo>
                  <a:lnTo>
                    <a:pt x="45404" y="10334"/>
                  </a:lnTo>
                  <a:lnTo>
                    <a:pt x="47919" y="13031"/>
                  </a:lnTo>
                  <a:lnTo>
                    <a:pt x="50182" y="16049"/>
                  </a:lnTo>
                  <a:lnTo>
                    <a:pt x="51234" y="17695"/>
                  </a:lnTo>
                  <a:lnTo>
                    <a:pt x="52057" y="19158"/>
                  </a:lnTo>
                  <a:lnTo>
                    <a:pt x="53429" y="22108"/>
                  </a:lnTo>
                  <a:lnTo>
                    <a:pt x="54458" y="25080"/>
                  </a:lnTo>
                  <a:lnTo>
                    <a:pt x="55166" y="28074"/>
                  </a:lnTo>
                  <a:lnTo>
                    <a:pt x="55601" y="31115"/>
                  </a:lnTo>
                  <a:lnTo>
                    <a:pt x="55806" y="34178"/>
                  </a:lnTo>
                  <a:lnTo>
                    <a:pt x="55829" y="37242"/>
                  </a:lnTo>
                  <a:lnTo>
                    <a:pt x="55692" y="40351"/>
                  </a:lnTo>
                  <a:lnTo>
                    <a:pt x="54961" y="48147"/>
                  </a:lnTo>
                  <a:lnTo>
                    <a:pt x="54160" y="55989"/>
                  </a:lnTo>
                  <a:lnTo>
                    <a:pt x="53978" y="59121"/>
                  </a:lnTo>
                  <a:lnTo>
                    <a:pt x="53909" y="62253"/>
                  </a:lnTo>
                  <a:lnTo>
                    <a:pt x="54000" y="65385"/>
                  </a:lnTo>
                  <a:lnTo>
                    <a:pt x="54138" y="66939"/>
                  </a:lnTo>
                  <a:lnTo>
                    <a:pt x="54298" y="68357"/>
                  </a:lnTo>
                  <a:lnTo>
                    <a:pt x="54778" y="71146"/>
                  </a:lnTo>
                  <a:lnTo>
                    <a:pt x="55441" y="73889"/>
                  </a:lnTo>
                  <a:lnTo>
                    <a:pt x="56287" y="76610"/>
                  </a:lnTo>
                  <a:lnTo>
                    <a:pt x="57315" y="79285"/>
                  </a:lnTo>
                  <a:lnTo>
                    <a:pt x="58504" y="81868"/>
                  </a:lnTo>
                  <a:lnTo>
                    <a:pt x="59853" y="84406"/>
                  </a:lnTo>
                  <a:lnTo>
                    <a:pt x="61339" y="86852"/>
                  </a:lnTo>
                  <a:lnTo>
                    <a:pt x="62985" y="89207"/>
                  </a:lnTo>
                  <a:lnTo>
                    <a:pt x="64745" y="91470"/>
                  </a:lnTo>
                  <a:lnTo>
                    <a:pt x="66643" y="93642"/>
                  </a:lnTo>
                  <a:lnTo>
                    <a:pt x="68655" y="95677"/>
                  </a:lnTo>
                  <a:lnTo>
                    <a:pt x="70781" y="97597"/>
                  </a:lnTo>
                  <a:lnTo>
                    <a:pt x="72999" y="99380"/>
                  </a:lnTo>
                  <a:lnTo>
                    <a:pt x="75308" y="101003"/>
                  </a:lnTo>
                  <a:lnTo>
                    <a:pt x="77708" y="102489"/>
                  </a:lnTo>
                  <a:lnTo>
                    <a:pt x="78943" y="103175"/>
                  </a:lnTo>
                  <a:lnTo>
                    <a:pt x="80269" y="103861"/>
                  </a:lnTo>
                  <a:lnTo>
                    <a:pt x="82875" y="105073"/>
                  </a:lnTo>
                  <a:lnTo>
                    <a:pt x="85458" y="106079"/>
                  </a:lnTo>
                  <a:lnTo>
                    <a:pt x="88042" y="106902"/>
                  </a:lnTo>
                  <a:lnTo>
                    <a:pt x="90602" y="107542"/>
                  </a:lnTo>
                  <a:lnTo>
                    <a:pt x="93140" y="107999"/>
                  </a:lnTo>
                  <a:lnTo>
                    <a:pt x="95677" y="108319"/>
                  </a:lnTo>
                  <a:lnTo>
                    <a:pt x="98169" y="108479"/>
                  </a:lnTo>
                  <a:lnTo>
                    <a:pt x="100684" y="108479"/>
                  </a:lnTo>
                  <a:lnTo>
                    <a:pt x="103176" y="108365"/>
                  </a:lnTo>
                  <a:lnTo>
                    <a:pt x="105645" y="108113"/>
                  </a:lnTo>
                  <a:lnTo>
                    <a:pt x="108114" y="107770"/>
                  </a:lnTo>
                  <a:lnTo>
                    <a:pt x="111772" y="107016"/>
                  </a:lnTo>
                  <a:lnTo>
                    <a:pt x="116665" y="105713"/>
                  </a:lnTo>
                  <a:lnTo>
                    <a:pt x="121511" y="104067"/>
                  </a:lnTo>
                  <a:lnTo>
                    <a:pt x="126335" y="102192"/>
                  </a:lnTo>
                  <a:lnTo>
                    <a:pt x="133560" y="99083"/>
                  </a:lnTo>
                  <a:lnTo>
                    <a:pt x="143184" y="94739"/>
                  </a:lnTo>
                  <a:lnTo>
                    <a:pt x="150432" y="91653"/>
                  </a:lnTo>
                  <a:lnTo>
                    <a:pt x="155301" y="89801"/>
                  </a:lnTo>
                  <a:lnTo>
                    <a:pt x="157747" y="88978"/>
                  </a:lnTo>
                  <a:lnTo>
                    <a:pt x="159599" y="88407"/>
                  </a:lnTo>
                  <a:lnTo>
                    <a:pt x="163371" y="87355"/>
                  </a:lnTo>
                  <a:lnTo>
                    <a:pt x="167212" y="86509"/>
                  </a:lnTo>
                  <a:lnTo>
                    <a:pt x="171076" y="85869"/>
                  </a:lnTo>
                  <a:lnTo>
                    <a:pt x="174962" y="85389"/>
                  </a:lnTo>
                  <a:lnTo>
                    <a:pt x="178872" y="85114"/>
                  </a:lnTo>
                  <a:lnTo>
                    <a:pt x="182781" y="85023"/>
                  </a:lnTo>
                  <a:lnTo>
                    <a:pt x="186713" y="85137"/>
                  </a:lnTo>
                  <a:lnTo>
                    <a:pt x="190600" y="85457"/>
                  </a:lnTo>
                  <a:lnTo>
                    <a:pt x="194463" y="85983"/>
                  </a:lnTo>
                  <a:lnTo>
                    <a:pt x="198281" y="86715"/>
                  </a:lnTo>
                  <a:lnTo>
                    <a:pt x="202054" y="87629"/>
                  </a:lnTo>
                  <a:lnTo>
                    <a:pt x="205757" y="88795"/>
                  </a:lnTo>
                  <a:lnTo>
                    <a:pt x="209415" y="90144"/>
                  </a:lnTo>
                  <a:lnTo>
                    <a:pt x="212959" y="91721"/>
                  </a:lnTo>
                  <a:lnTo>
                    <a:pt x="216411" y="93505"/>
                  </a:lnTo>
                  <a:lnTo>
                    <a:pt x="218080" y="94511"/>
                  </a:lnTo>
                  <a:lnTo>
                    <a:pt x="219749" y="95539"/>
                  </a:lnTo>
                  <a:lnTo>
                    <a:pt x="222949" y="97780"/>
                  </a:lnTo>
                  <a:lnTo>
                    <a:pt x="225990" y="100249"/>
                  </a:lnTo>
                  <a:lnTo>
                    <a:pt x="228871" y="102901"/>
                  </a:lnTo>
                  <a:lnTo>
                    <a:pt x="231591" y="105736"/>
                  </a:lnTo>
                  <a:lnTo>
                    <a:pt x="234083" y="108753"/>
                  </a:lnTo>
                  <a:lnTo>
                    <a:pt x="236392" y="111908"/>
                  </a:lnTo>
                  <a:lnTo>
                    <a:pt x="238495" y="115223"/>
                  </a:lnTo>
                  <a:lnTo>
                    <a:pt x="240347" y="118653"/>
                  </a:lnTo>
                  <a:lnTo>
                    <a:pt x="241993" y="122196"/>
                  </a:lnTo>
                  <a:lnTo>
                    <a:pt x="243365" y="125831"/>
                  </a:lnTo>
                  <a:lnTo>
                    <a:pt x="244485" y="129535"/>
                  </a:lnTo>
                  <a:lnTo>
                    <a:pt x="245308" y="133307"/>
                  </a:lnTo>
                  <a:lnTo>
                    <a:pt x="245880" y="137148"/>
                  </a:lnTo>
                  <a:lnTo>
                    <a:pt x="246131" y="141011"/>
                  </a:lnTo>
                  <a:lnTo>
                    <a:pt x="246085" y="144898"/>
                  </a:lnTo>
                  <a:lnTo>
                    <a:pt x="245925" y="146841"/>
                  </a:lnTo>
                </a:path>
              </a:pathLst>
            </a:custGeom>
            <a:noFill/>
            <a:ln w="3175">
              <a:solidFill>
                <a:srgbClr val="1D16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21" name="Espaço Reservado para Texto 4">
            <a:extLst>
              <a:ext uri="{FF2B5EF4-FFF2-40B4-BE49-F238E27FC236}">
                <a16:creationId xmlns:a16="http://schemas.microsoft.com/office/drawing/2014/main" id="{859966EC-55E1-6E04-02BA-E4AB108328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913" y="1682505"/>
            <a:ext cx="11306173" cy="615836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  <a:lvl2pPr>
              <a:buNone/>
              <a:defRPr/>
            </a:lvl2pPr>
          </a:lstStyle>
          <a:p>
            <a:pPr lvl="0"/>
            <a:r>
              <a:rPr lang="pt-BR"/>
              <a:t>Clique para editar os estilos de texto Mestres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BF7078A-6C3C-9496-DE30-374B84F18657}"/>
              </a:ext>
            </a:extLst>
          </p:cNvPr>
          <p:cNvGrpSpPr/>
          <p:nvPr userDrawn="1"/>
        </p:nvGrpSpPr>
        <p:grpSpPr>
          <a:xfrm>
            <a:off x="1730629" y="6166591"/>
            <a:ext cx="2275473" cy="391893"/>
            <a:chOff x="11350793" y="364200"/>
            <a:chExt cx="2853408" cy="491428"/>
          </a:xfrm>
        </p:grpSpPr>
        <p:pic>
          <p:nvPicPr>
            <p:cNvPr id="7" name="Google Shape;61;p22">
              <a:extLst>
                <a:ext uri="{FF2B5EF4-FFF2-40B4-BE49-F238E27FC236}">
                  <a16:creationId xmlns:a16="http://schemas.microsoft.com/office/drawing/2014/main" id="{E7CC2890-B4A8-E32C-DF48-2933B6D1356F}"/>
                </a:ext>
              </a:extLst>
            </p:cNvPr>
            <p:cNvPicPr preferRelativeResize="0"/>
            <p:nvPr userDrawn="1"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50793" y="36420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63;p22">
              <a:extLst>
                <a:ext uri="{FF2B5EF4-FFF2-40B4-BE49-F238E27FC236}">
                  <a16:creationId xmlns:a16="http://schemas.microsoft.com/office/drawing/2014/main" id="{ABC958C3-5F63-A6E9-F7C5-1E7E1DEE7A19}"/>
                </a:ext>
              </a:extLst>
            </p:cNvPr>
            <p:cNvSpPr txBox="1"/>
            <p:nvPr userDrawn="1"/>
          </p:nvSpPr>
          <p:spPr>
            <a:xfrm>
              <a:off x="11682945" y="373263"/>
              <a:ext cx="2521256" cy="482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spAutoFit/>
            </a:bodyPr>
            <a:lstStyle/>
            <a:p>
              <a:pPr algn="l"/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lang="pt-BR" sz="900">
                  <a:solidFill>
                    <a:srgbClr val="1D1621"/>
                  </a:solidFill>
                  <a:latin typeface="Plus Jakarta Sans" pitchFamily="2" charset="0"/>
                  <a:cs typeface="Plus Jakarta Sans" pitchFamily="2" charset="0"/>
                </a:rPr>
                <a:t> </a:t>
              </a:r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sz="1200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  <a:p>
              <a:pPr algn="l"/>
              <a:r>
                <a:rPr lang="pt-BR" sz="800" i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sz="800" i="1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</p:txBody>
        </p:sp>
      </p:grpSp>
      <p:pic>
        <p:nvPicPr>
          <p:cNvPr id="11" name="Google Shape;62;p22">
            <a:extLst>
              <a:ext uri="{FF2B5EF4-FFF2-40B4-BE49-F238E27FC236}">
                <a16:creationId xmlns:a16="http://schemas.microsoft.com/office/drawing/2014/main" id="{2F292C70-9CA1-8FB4-6C5D-6D8DB442E98D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79" y="6261287"/>
            <a:ext cx="1202186" cy="20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2241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Agrupar 50">
            <a:extLst>
              <a:ext uri="{FF2B5EF4-FFF2-40B4-BE49-F238E27FC236}">
                <a16:creationId xmlns:a16="http://schemas.microsoft.com/office/drawing/2014/main" id="{86286F5A-6EAC-AD8E-5ECF-7F8105863E09}"/>
              </a:ext>
            </a:extLst>
          </p:cNvPr>
          <p:cNvGrpSpPr/>
          <p:nvPr userDrawn="1"/>
        </p:nvGrpSpPr>
        <p:grpSpPr>
          <a:xfrm rot="20903537" flipV="1">
            <a:off x="6060700" y="5571964"/>
            <a:ext cx="8271586" cy="4525514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88C3AAF2-205B-F102-DC93-A5AE1DFBBF5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B2D96801-1AB1-1345-6612-75EC079572FA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orma Livre: Forma 53">
              <a:extLst>
                <a:ext uri="{FF2B5EF4-FFF2-40B4-BE49-F238E27FC236}">
                  <a16:creationId xmlns:a16="http://schemas.microsoft.com/office/drawing/2014/main" id="{5A1AD808-BE9B-9B6A-B3F6-C386159067F7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49589A75-7C24-B357-EA91-863EBEA7B656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3786F02A-C8BD-C261-571A-40204E0060FD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B71658D6-47C0-294F-6B5D-A471A4BA4C8B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FA9AA921-2604-E4F2-E993-1645B68DE8C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F833CBFA-506E-660C-64D9-C6E40353E891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192CC734-5C23-CDD0-5801-A4DBCECBA99F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D63BFA85-6709-97AD-87D6-089E8C7B62A5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11C3FCBF-B8A2-777A-9E7F-7B698D980CD9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E031E10-35AB-5B9A-10CB-D12675160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770256"/>
            <a:ext cx="8532811" cy="87367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D162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C8DF1B-CD75-A714-FA1A-63469FCA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4" y="2524996"/>
            <a:ext cx="7092949" cy="3421871"/>
          </a:xfrm>
        </p:spPr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  <a:lvl2pPr>
              <a:defRPr>
                <a:solidFill>
                  <a:srgbClr val="1D1621"/>
                </a:solidFill>
              </a:defRPr>
            </a:lvl2pPr>
            <a:lvl3pPr>
              <a:defRPr>
                <a:solidFill>
                  <a:srgbClr val="1D1621"/>
                </a:solidFill>
              </a:defRPr>
            </a:lvl3pPr>
            <a:lvl4pPr>
              <a:defRPr>
                <a:solidFill>
                  <a:srgbClr val="1D1621"/>
                </a:solidFill>
              </a:defRPr>
            </a:lvl4pPr>
            <a:lvl5pPr>
              <a:defRPr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A34F1-4449-FDAF-42D5-0CBC9672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7174" y="6356350"/>
            <a:ext cx="1331913" cy="365125"/>
          </a:xfrm>
        </p:spPr>
        <p:txBody>
          <a:bodyPr/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25C2EFF1-61D7-AAE4-7869-8668E70B9C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29980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Imagem 11">
            <a:extLst>
              <a:ext uri="{FF2B5EF4-FFF2-40B4-BE49-F238E27FC236}">
                <a16:creationId xmlns:a16="http://schemas.microsoft.com/office/drawing/2014/main" id="{69CD6B08-8576-02C9-5CF3-14E35941D0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74078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C589F927-7F6B-F7A1-9628-7CE0710ADB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18175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BF7078A-6C3C-9496-DE30-374B84F18657}"/>
              </a:ext>
            </a:extLst>
          </p:cNvPr>
          <p:cNvGrpSpPr/>
          <p:nvPr userDrawn="1"/>
        </p:nvGrpSpPr>
        <p:grpSpPr>
          <a:xfrm>
            <a:off x="1730629" y="6166591"/>
            <a:ext cx="2275473" cy="391893"/>
            <a:chOff x="11350793" y="364200"/>
            <a:chExt cx="2853408" cy="491428"/>
          </a:xfrm>
        </p:grpSpPr>
        <p:pic>
          <p:nvPicPr>
            <p:cNvPr id="7" name="Google Shape;61;p22">
              <a:extLst>
                <a:ext uri="{FF2B5EF4-FFF2-40B4-BE49-F238E27FC236}">
                  <a16:creationId xmlns:a16="http://schemas.microsoft.com/office/drawing/2014/main" id="{E7CC2890-B4A8-E32C-DF48-2933B6D1356F}"/>
                </a:ext>
              </a:extLst>
            </p:cNvPr>
            <p:cNvPicPr preferRelativeResize="0"/>
            <p:nvPr userDrawn="1"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50793" y="36420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63;p22">
              <a:extLst>
                <a:ext uri="{FF2B5EF4-FFF2-40B4-BE49-F238E27FC236}">
                  <a16:creationId xmlns:a16="http://schemas.microsoft.com/office/drawing/2014/main" id="{ABC958C3-5F63-A6E9-F7C5-1E7E1DEE7A19}"/>
                </a:ext>
              </a:extLst>
            </p:cNvPr>
            <p:cNvSpPr txBox="1"/>
            <p:nvPr userDrawn="1"/>
          </p:nvSpPr>
          <p:spPr>
            <a:xfrm>
              <a:off x="11682945" y="373263"/>
              <a:ext cx="2521256" cy="482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spAutoFit/>
            </a:bodyPr>
            <a:lstStyle/>
            <a:p>
              <a:pPr algn="l"/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lang="pt-BR" sz="900">
                  <a:solidFill>
                    <a:srgbClr val="1D1621"/>
                  </a:solidFill>
                  <a:latin typeface="Plus Jakarta Sans" pitchFamily="2" charset="0"/>
                  <a:cs typeface="Plus Jakarta Sans" pitchFamily="2" charset="0"/>
                </a:rPr>
                <a:t> </a:t>
              </a:r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sz="1200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  <a:p>
              <a:pPr algn="l"/>
              <a:r>
                <a:rPr lang="pt-BR" sz="800" i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sz="800" i="1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</p:txBody>
        </p:sp>
      </p:grpSp>
      <p:pic>
        <p:nvPicPr>
          <p:cNvPr id="11" name="Google Shape;62;p22">
            <a:extLst>
              <a:ext uri="{FF2B5EF4-FFF2-40B4-BE49-F238E27FC236}">
                <a16:creationId xmlns:a16="http://schemas.microsoft.com/office/drawing/2014/main" id="{2F292C70-9CA1-8FB4-6C5D-6D8DB442E98D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79" y="6261287"/>
            <a:ext cx="1202186" cy="20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Espaço Reservado para Conteúdo 22">
            <a:extLst>
              <a:ext uri="{FF2B5EF4-FFF2-40B4-BE49-F238E27FC236}">
                <a16:creationId xmlns:a16="http://schemas.microsoft.com/office/drawing/2014/main" id="{C3561718-B13C-0AA8-975D-F8A4CDA3CACB}"/>
              </a:ext>
            </a:extLst>
          </p:cNvPr>
          <p:cNvSpPr>
            <a:spLocks noGrp="1"/>
          </p:cNvSpPr>
          <p:nvPr userDrawn="1">
            <p:ph sz="quarter" idx="17"/>
          </p:nvPr>
        </p:nvSpPr>
        <p:spPr>
          <a:xfrm>
            <a:off x="7697788" y="2472958"/>
            <a:ext cx="4051300" cy="2463800"/>
          </a:xfrm>
          <a:custGeom>
            <a:avLst/>
            <a:gdLst>
              <a:gd name="csX0" fmla="*/ 325808 w 4051300"/>
              <a:gd name="csY0" fmla="*/ 0 h 2463800"/>
              <a:gd name="csX1" fmla="*/ 3725073 w 4051300"/>
              <a:gd name="csY1" fmla="*/ 0 h 2463800"/>
              <a:gd name="csX2" fmla="*/ 3785140 w 4051300"/>
              <a:gd name="csY2" fmla="*/ 6055 h 2463800"/>
              <a:gd name="csX3" fmla="*/ 4051300 w 4051300"/>
              <a:gd name="csY3" fmla="*/ 332623 h 2463800"/>
              <a:gd name="csX4" fmla="*/ 4051300 w 4051300"/>
              <a:gd name="csY4" fmla="*/ 2130932 h 2463800"/>
              <a:gd name="csX5" fmla="*/ 3785140 w 4051300"/>
              <a:gd name="csY5" fmla="*/ 2457500 h 2463800"/>
              <a:gd name="csX6" fmla="*/ 3722642 w 4051300"/>
              <a:gd name="csY6" fmla="*/ 2463800 h 2463800"/>
              <a:gd name="csX7" fmla="*/ 328238 w 4051300"/>
              <a:gd name="csY7" fmla="*/ 2463800 h 2463800"/>
              <a:gd name="csX8" fmla="*/ 265741 w 4051300"/>
              <a:gd name="csY8" fmla="*/ 2457500 h 2463800"/>
              <a:gd name="csX9" fmla="*/ 6353 w 4051300"/>
              <a:gd name="csY9" fmla="*/ 2198112 h 2463800"/>
              <a:gd name="csX10" fmla="*/ 0 w 4051300"/>
              <a:gd name="csY10" fmla="*/ 2135098 h 2463800"/>
              <a:gd name="csX11" fmla="*/ 0 w 4051300"/>
              <a:gd name="csY11" fmla="*/ 328457 h 2463800"/>
              <a:gd name="csX12" fmla="*/ 6353 w 4051300"/>
              <a:gd name="csY12" fmla="*/ 265443 h 2463800"/>
              <a:gd name="csX13" fmla="*/ 265741 w 4051300"/>
              <a:gd name="csY13" fmla="*/ 6055 h 2463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4051300" h="2463800">
                <a:moveTo>
                  <a:pt x="325808" y="0"/>
                </a:moveTo>
                <a:lnTo>
                  <a:pt x="3725073" y="0"/>
                </a:lnTo>
                <a:lnTo>
                  <a:pt x="3785140" y="6055"/>
                </a:lnTo>
                <a:cubicBezTo>
                  <a:pt x="3937037" y="37138"/>
                  <a:pt x="4051300" y="171537"/>
                  <a:pt x="4051300" y="332623"/>
                </a:cubicBezTo>
                <a:lnTo>
                  <a:pt x="4051300" y="2130932"/>
                </a:lnTo>
                <a:cubicBezTo>
                  <a:pt x="4051300" y="2292019"/>
                  <a:pt x="3937037" y="2426417"/>
                  <a:pt x="3785140" y="2457500"/>
                </a:cubicBezTo>
                <a:lnTo>
                  <a:pt x="3722642" y="2463800"/>
                </a:lnTo>
                <a:lnTo>
                  <a:pt x="328238" y="2463800"/>
                </a:lnTo>
                <a:lnTo>
                  <a:pt x="265741" y="2457500"/>
                </a:lnTo>
                <a:cubicBezTo>
                  <a:pt x="135543" y="2430858"/>
                  <a:pt x="32995" y="2328310"/>
                  <a:pt x="6353" y="2198112"/>
                </a:cubicBezTo>
                <a:lnTo>
                  <a:pt x="0" y="2135098"/>
                </a:lnTo>
                <a:lnTo>
                  <a:pt x="0" y="328457"/>
                </a:lnTo>
                <a:lnTo>
                  <a:pt x="6353" y="265443"/>
                </a:lnTo>
                <a:cubicBezTo>
                  <a:pt x="32995" y="135245"/>
                  <a:pt x="135543" y="32698"/>
                  <a:pt x="265741" y="6055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</p:spPr>
        <p:txBody>
          <a:bodyPr wrap="square" anchor="ctr">
            <a:noAutofit/>
          </a:bodyPr>
          <a:lstStyle>
            <a:lvl1pPr indent="0" algn="l">
              <a:buFontTx/>
              <a:buNone/>
              <a:defRPr sz="1600" b="1">
                <a:solidFill>
                  <a:srgbClr val="97001B"/>
                </a:solidFill>
              </a:defRPr>
            </a:lvl1pPr>
            <a:lvl2pPr indent="0" algn="l">
              <a:buFontTx/>
              <a:buNone/>
              <a:defRPr sz="1400" b="1">
                <a:solidFill>
                  <a:srgbClr val="97001B"/>
                </a:solidFill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endParaRPr lang="pt-BR"/>
          </a:p>
        </p:txBody>
      </p:sp>
      <p:sp>
        <p:nvSpPr>
          <p:cNvPr id="25" name="Espaço Reservado para Texto 24">
            <a:extLst>
              <a:ext uri="{FF2B5EF4-FFF2-40B4-BE49-F238E27FC236}">
                <a16:creationId xmlns:a16="http://schemas.microsoft.com/office/drawing/2014/main" id="{5BF6ED85-6DB9-755D-6975-167B5191E14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7697788" y="5114925"/>
            <a:ext cx="4051300" cy="679450"/>
          </a:xfrm>
        </p:spPr>
        <p:txBody>
          <a:bodyPr/>
          <a:lstStyle>
            <a:lvl1pPr indent="0">
              <a:buFontTx/>
              <a:buNone/>
              <a:defRPr sz="1200">
                <a:solidFill>
                  <a:srgbClr val="1D1621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8FD0C61-4913-C51E-999C-14BB0C579ABA}"/>
              </a:ext>
            </a:extLst>
          </p:cNvPr>
          <p:cNvGrpSpPr/>
          <p:nvPr userDrawn="1"/>
        </p:nvGrpSpPr>
        <p:grpSpPr>
          <a:xfrm rot="14200214" flipH="1">
            <a:off x="8311816" y="3237220"/>
            <a:ext cx="3769355" cy="6453132"/>
            <a:chOff x="10716559" y="-330271"/>
            <a:chExt cx="3118318" cy="5338555"/>
          </a:xfrm>
        </p:grpSpPr>
        <p:sp>
          <p:nvSpPr>
            <p:cNvPr id="5" name="Google Shape;38;p5">
              <a:extLst>
                <a:ext uri="{FF2B5EF4-FFF2-40B4-BE49-F238E27FC236}">
                  <a16:creationId xmlns:a16="http://schemas.microsoft.com/office/drawing/2014/main" id="{417B12D8-8601-06E6-7806-9EA080C330B8}"/>
                </a:ext>
              </a:extLst>
            </p:cNvPr>
            <p:cNvSpPr/>
            <p:nvPr userDrawn="1"/>
          </p:nvSpPr>
          <p:spPr>
            <a:xfrm rot="6230805">
              <a:off x="11949546" y="3122953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" name="Google Shape;43;p5">
              <a:extLst>
                <a:ext uri="{FF2B5EF4-FFF2-40B4-BE49-F238E27FC236}">
                  <a16:creationId xmlns:a16="http://schemas.microsoft.com/office/drawing/2014/main" id="{A3D5949F-87BE-FF18-614F-2F39B3A67F60}"/>
                </a:ext>
              </a:extLst>
            </p:cNvPr>
            <p:cNvSpPr/>
            <p:nvPr userDrawn="1"/>
          </p:nvSpPr>
          <p:spPr>
            <a:xfrm rot="-3724802">
              <a:off x="10826947" y="-241517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8" name="Google Shape;44;p5">
              <a:extLst>
                <a:ext uri="{FF2B5EF4-FFF2-40B4-BE49-F238E27FC236}">
                  <a16:creationId xmlns:a16="http://schemas.microsoft.com/office/drawing/2014/main" id="{D9A80190-DA7F-2C95-42A9-1ACEC5912B17}"/>
                </a:ext>
              </a:extLst>
            </p:cNvPr>
            <p:cNvSpPr/>
            <p:nvPr userDrawn="1"/>
          </p:nvSpPr>
          <p:spPr>
            <a:xfrm rot="13570850">
              <a:off x="9665931" y="1300420"/>
              <a:ext cx="4645922" cy="2544666"/>
            </a:xfrm>
            <a:custGeom>
              <a:avLst/>
              <a:gdLst/>
              <a:ahLst/>
              <a:cxnLst/>
              <a:rect l="l" t="t" r="r" b="b"/>
              <a:pathLst>
                <a:path w="246132" h="146842" fill="none" extrusionOk="0">
                  <a:moveTo>
                    <a:pt x="1" y="3109"/>
                  </a:moveTo>
                  <a:lnTo>
                    <a:pt x="1738" y="2515"/>
                  </a:lnTo>
                  <a:lnTo>
                    <a:pt x="5305" y="1509"/>
                  </a:lnTo>
                  <a:lnTo>
                    <a:pt x="8894" y="755"/>
                  </a:lnTo>
                  <a:lnTo>
                    <a:pt x="12506" y="252"/>
                  </a:lnTo>
                  <a:lnTo>
                    <a:pt x="16118" y="0"/>
                  </a:lnTo>
                  <a:lnTo>
                    <a:pt x="19730" y="0"/>
                  </a:lnTo>
                  <a:lnTo>
                    <a:pt x="23297" y="275"/>
                  </a:lnTo>
                  <a:lnTo>
                    <a:pt x="26795" y="823"/>
                  </a:lnTo>
                  <a:lnTo>
                    <a:pt x="30224" y="1646"/>
                  </a:lnTo>
                  <a:lnTo>
                    <a:pt x="33539" y="2789"/>
                  </a:lnTo>
                  <a:lnTo>
                    <a:pt x="36740" y="4207"/>
                  </a:lnTo>
                  <a:lnTo>
                    <a:pt x="39803" y="5944"/>
                  </a:lnTo>
                  <a:lnTo>
                    <a:pt x="42684" y="7979"/>
                  </a:lnTo>
                  <a:lnTo>
                    <a:pt x="45404" y="10334"/>
                  </a:lnTo>
                  <a:lnTo>
                    <a:pt x="47919" y="13031"/>
                  </a:lnTo>
                  <a:lnTo>
                    <a:pt x="50182" y="16049"/>
                  </a:lnTo>
                  <a:lnTo>
                    <a:pt x="51234" y="17695"/>
                  </a:lnTo>
                  <a:lnTo>
                    <a:pt x="52057" y="19158"/>
                  </a:lnTo>
                  <a:lnTo>
                    <a:pt x="53429" y="22108"/>
                  </a:lnTo>
                  <a:lnTo>
                    <a:pt x="54458" y="25080"/>
                  </a:lnTo>
                  <a:lnTo>
                    <a:pt x="55166" y="28074"/>
                  </a:lnTo>
                  <a:lnTo>
                    <a:pt x="55601" y="31115"/>
                  </a:lnTo>
                  <a:lnTo>
                    <a:pt x="55806" y="34178"/>
                  </a:lnTo>
                  <a:lnTo>
                    <a:pt x="55829" y="37242"/>
                  </a:lnTo>
                  <a:lnTo>
                    <a:pt x="55692" y="40351"/>
                  </a:lnTo>
                  <a:lnTo>
                    <a:pt x="54961" y="48147"/>
                  </a:lnTo>
                  <a:lnTo>
                    <a:pt x="54160" y="55989"/>
                  </a:lnTo>
                  <a:lnTo>
                    <a:pt x="53978" y="59121"/>
                  </a:lnTo>
                  <a:lnTo>
                    <a:pt x="53909" y="62253"/>
                  </a:lnTo>
                  <a:lnTo>
                    <a:pt x="54000" y="65385"/>
                  </a:lnTo>
                  <a:lnTo>
                    <a:pt x="54138" y="66939"/>
                  </a:lnTo>
                  <a:lnTo>
                    <a:pt x="54298" y="68357"/>
                  </a:lnTo>
                  <a:lnTo>
                    <a:pt x="54778" y="71146"/>
                  </a:lnTo>
                  <a:lnTo>
                    <a:pt x="55441" y="73889"/>
                  </a:lnTo>
                  <a:lnTo>
                    <a:pt x="56287" y="76610"/>
                  </a:lnTo>
                  <a:lnTo>
                    <a:pt x="57315" y="79285"/>
                  </a:lnTo>
                  <a:lnTo>
                    <a:pt x="58504" y="81868"/>
                  </a:lnTo>
                  <a:lnTo>
                    <a:pt x="59853" y="84406"/>
                  </a:lnTo>
                  <a:lnTo>
                    <a:pt x="61339" y="86852"/>
                  </a:lnTo>
                  <a:lnTo>
                    <a:pt x="62985" y="89207"/>
                  </a:lnTo>
                  <a:lnTo>
                    <a:pt x="64745" y="91470"/>
                  </a:lnTo>
                  <a:lnTo>
                    <a:pt x="66643" y="93642"/>
                  </a:lnTo>
                  <a:lnTo>
                    <a:pt x="68655" y="95677"/>
                  </a:lnTo>
                  <a:lnTo>
                    <a:pt x="70781" y="97597"/>
                  </a:lnTo>
                  <a:lnTo>
                    <a:pt x="72999" y="99380"/>
                  </a:lnTo>
                  <a:lnTo>
                    <a:pt x="75308" y="101003"/>
                  </a:lnTo>
                  <a:lnTo>
                    <a:pt x="77708" y="102489"/>
                  </a:lnTo>
                  <a:lnTo>
                    <a:pt x="78943" y="103175"/>
                  </a:lnTo>
                  <a:lnTo>
                    <a:pt x="80269" y="103861"/>
                  </a:lnTo>
                  <a:lnTo>
                    <a:pt x="82875" y="105073"/>
                  </a:lnTo>
                  <a:lnTo>
                    <a:pt x="85458" y="106079"/>
                  </a:lnTo>
                  <a:lnTo>
                    <a:pt x="88042" y="106902"/>
                  </a:lnTo>
                  <a:lnTo>
                    <a:pt x="90602" y="107542"/>
                  </a:lnTo>
                  <a:lnTo>
                    <a:pt x="93140" y="107999"/>
                  </a:lnTo>
                  <a:lnTo>
                    <a:pt x="95677" y="108319"/>
                  </a:lnTo>
                  <a:lnTo>
                    <a:pt x="98169" y="108479"/>
                  </a:lnTo>
                  <a:lnTo>
                    <a:pt x="100684" y="108479"/>
                  </a:lnTo>
                  <a:lnTo>
                    <a:pt x="103176" y="108365"/>
                  </a:lnTo>
                  <a:lnTo>
                    <a:pt x="105645" y="108113"/>
                  </a:lnTo>
                  <a:lnTo>
                    <a:pt x="108114" y="107770"/>
                  </a:lnTo>
                  <a:lnTo>
                    <a:pt x="111772" y="107016"/>
                  </a:lnTo>
                  <a:lnTo>
                    <a:pt x="116665" y="105713"/>
                  </a:lnTo>
                  <a:lnTo>
                    <a:pt x="121511" y="104067"/>
                  </a:lnTo>
                  <a:lnTo>
                    <a:pt x="126335" y="102192"/>
                  </a:lnTo>
                  <a:lnTo>
                    <a:pt x="133560" y="99083"/>
                  </a:lnTo>
                  <a:lnTo>
                    <a:pt x="143184" y="94739"/>
                  </a:lnTo>
                  <a:lnTo>
                    <a:pt x="150432" y="91653"/>
                  </a:lnTo>
                  <a:lnTo>
                    <a:pt x="155301" y="89801"/>
                  </a:lnTo>
                  <a:lnTo>
                    <a:pt x="157747" y="88978"/>
                  </a:lnTo>
                  <a:lnTo>
                    <a:pt x="159599" y="88407"/>
                  </a:lnTo>
                  <a:lnTo>
                    <a:pt x="163371" y="87355"/>
                  </a:lnTo>
                  <a:lnTo>
                    <a:pt x="167212" y="86509"/>
                  </a:lnTo>
                  <a:lnTo>
                    <a:pt x="171076" y="85869"/>
                  </a:lnTo>
                  <a:lnTo>
                    <a:pt x="174962" y="85389"/>
                  </a:lnTo>
                  <a:lnTo>
                    <a:pt x="178872" y="85114"/>
                  </a:lnTo>
                  <a:lnTo>
                    <a:pt x="182781" y="85023"/>
                  </a:lnTo>
                  <a:lnTo>
                    <a:pt x="186713" y="85137"/>
                  </a:lnTo>
                  <a:lnTo>
                    <a:pt x="190600" y="85457"/>
                  </a:lnTo>
                  <a:lnTo>
                    <a:pt x="194463" y="85983"/>
                  </a:lnTo>
                  <a:lnTo>
                    <a:pt x="198281" y="86715"/>
                  </a:lnTo>
                  <a:lnTo>
                    <a:pt x="202054" y="87629"/>
                  </a:lnTo>
                  <a:lnTo>
                    <a:pt x="205757" y="88795"/>
                  </a:lnTo>
                  <a:lnTo>
                    <a:pt x="209415" y="90144"/>
                  </a:lnTo>
                  <a:lnTo>
                    <a:pt x="212959" y="91721"/>
                  </a:lnTo>
                  <a:lnTo>
                    <a:pt x="216411" y="93505"/>
                  </a:lnTo>
                  <a:lnTo>
                    <a:pt x="218080" y="94511"/>
                  </a:lnTo>
                  <a:lnTo>
                    <a:pt x="219749" y="95539"/>
                  </a:lnTo>
                  <a:lnTo>
                    <a:pt x="222949" y="97780"/>
                  </a:lnTo>
                  <a:lnTo>
                    <a:pt x="225990" y="100249"/>
                  </a:lnTo>
                  <a:lnTo>
                    <a:pt x="228871" y="102901"/>
                  </a:lnTo>
                  <a:lnTo>
                    <a:pt x="231591" y="105736"/>
                  </a:lnTo>
                  <a:lnTo>
                    <a:pt x="234083" y="108753"/>
                  </a:lnTo>
                  <a:lnTo>
                    <a:pt x="236392" y="111908"/>
                  </a:lnTo>
                  <a:lnTo>
                    <a:pt x="238495" y="115223"/>
                  </a:lnTo>
                  <a:lnTo>
                    <a:pt x="240347" y="118653"/>
                  </a:lnTo>
                  <a:lnTo>
                    <a:pt x="241993" y="122196"/>
                  </a:lnTo>
                  <a:lnTo>
                    <a:pt x="243365" y="125831"/>
                  </a:lnTo>
                  <a:lnTo>
                    <a:pt x="244485" y="129535"/>
                  </a:lnTo>
                  <a:lnTo>
                    <a:pt x="245308" y="133307"/>
                  </a:lnTo>
                  <a:lnTo>
                    <a:pt x="245880" y="137148"/>
                  </a:lnTo>
                  <a:lnTo>
                    <a:pt x="246131" y="141011"/>
                  </a:lnTo>
                  <a:lnTo>
                    <a:pt x="246085" y="144898"/>
                  </a:lnTo>
                  <a:lnTo>
                    <a:pt x="245925" y="146841"/>
                  </a:lnTo>
                </a:path>
              </a:pathLst>
            </a:custGeom>
            <a:noFill/>
            <a:ln w="3175">
              <a:solidFill>
                <a:srgbClr val="1D16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46606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Agrupar 50">
            <a:extLst>
              <a:ext uri="{FF2B5EF4-FFF2-40B4-BE49-F238E27FC236}">
                <a16:creationId xmlns:a16="http://schemas.microsoft.com/office/drawing/2014/main" id="{86286F5A-6EAC-AD8E-5ECF-7F8105863E09}"/>
              </a:ext>
            </a:extLst>
          </p:cNvPr>
          <p:cNvGrpSpPr/>
          <p:nvPr userDrawn="1"/>
        </p:nvGrpSpPr>
        <p:grpSpPr>
          <a:xfrm rot="12574024" flipV="1">
            <a:off x="6380466" y="-2407045"/>
            <a:ext cx="8271586" cy="4525514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88C3AAF2-205B-F102-DC93-A5AE1DFBBF5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B2D96801-1AB1-1345-6612-75EC079572FA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orma Livre: Forma 53">
              <a:extLst>
                <a:ext uri="{FF2B5EF4-FFF2-40B4-BE49-F238E27FC236}">
                  <a16:creationId xmlns:a16="http://schemas.microsoft.com/office/drawing/2014/main" id="{5A1AD808-BE9B-9B6A-B3F6-C386159067F7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49589A75-7C24-B357-EA91-863EBEA7B656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3786F02A-C8BD-C261-571A-40204E0060FD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B71658D6-47C0-294F-6B5D-A471A4BA4C8B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FA9AA921-2604-E4F2-E993-1645B68DE8C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F833CBFA-506E-660C-64D9-C6E40353E891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192CC734-5C23-CDD0-5801-A4DBCECBA99F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D63BFA85-6709-97AD-87D6-089E8C7B62A5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11C3FCBF-B8A2-777A-9E7F-7B698D980CD9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8618FBC-4986-CA4E-2757-2E81D2E41817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913" y="1930642"/>
            <a:ext cx="9974262" cy="0"/>
          </a:xfrm>
          <a:prstGeom prst="line">
            <a:avLst/>
          </a:prstGeom>
          <a:ln>
            <a:solidFill>
              <a:srgbClr val="1D16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7E031E10-35AB-5B9A-10CB-D12675160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386208"/>
            <a:ext cx="8532811" cy="87367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D162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C8DF1B-CD75-A714-FA1A-63469FCA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4" y="2740459"/>
            <a:ext cx="7092949" cy="2877224"/>
          </a:xfrm>
        </p:spPr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  <a:lvl2pPr>
              <a:defRPr>
                <a:solidFill>
                  <a:srgbClr val="1D1621"/>
                </a:solidFill>
              </a:defRPr>
            </a:lvl2pPr>
            <a:lvl3pPr>
              <a:defRPr>
                <a:solidFill>
                  <a:srgbClr val="1D1621"/>
                </a:solidFill>
              </a:defRPr>
            </a:lvl3pPr>
            <a:lvl4pPr>
              <a:defRPr>
                <a:solidFill>
                  <a:srgbClr val="1D1621"/>
                </a:solidFill>
              </a:defRPr>
            </a:lvl4pPr>
            <a:lvl5pPr>
              <a:defRPr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A34F1-4449-FDAF-42D5-0CBC9672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7174" y="6356350"/>
            <a:ext cx="1331913" cy="365125"/>
          </a:xfrm>
        </p:spPr>
        <p:txBody>
          <a:bodyPr/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25C2EFF1-61D7-AAE4-7869-8668E70B9C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29980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Imagem 11">
            <a:extLst>
              <a:ext uri="{FF2B5EF4-FFF2-40B4-BE49-F238E27FC236}">
                <a16:creationId xmlns:a16="http://schemas.microsoft.com/office/drawing/2014/main" id="{69CD6B08-8576-02C9-5CF3-14E35941D0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74078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C589F927-7F6B-F7A1-9628-7CE0710ADB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18175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21" name="Espaço Reservado para Texto 4">
            <a:extLst>
              <a:ext uri="{FF2B5EF4-FFF2-40B4-BE49-F238E27FC236}">
                <a16:creationId xmlns:a16="http://schemas.microsoft.com/office/drawing/2014/main" id="{859966EC-55E1-6E04-02BA-E4AB10832847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442913" y="1298457"/>
            <a:ext cx="11306173" cy="615836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  <a:lvl2pPr>
              <a:buNone/>
              <a:defRPr/>
            </a:lvl2pPr>
          </a:lstStyle>
          <a:p>
            <a:pPr lvl="0"/>
            <a:r>
              <a:rPr lang="pt-BR"/>
              <a:t>Clique para editar os estilos de texto Mestres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BF7078A-6C3C-9496-DE30-374B84F18657}"/>
              </a:ext>
            </a:extLst>
          </p:cNvPr>
          <p:cNvGrpSpPr/>
          <p:nvPr userDrawn="1"/>
        </p:nvGrpSpPr>
        <p:grpSpPr>
          <a:xfrm>
            <a:off x="1730629" y="6166591"/>
            <a:ext cx="2275473" cy="391893"/>
            <a:chOff x="11350793" y="364200"/>
            <a:chExt cx="2853408" cy="491428"/>
          </a:xfrm>
        </p:grpSpPr>
        <p:pic>
          <p:nvPicPr>
            <p:cNvPr id="7" name="Google Shape;61;p22">
              <a:extLst>
                <a:ext uri="{FF2B5EF4-FFF2-40B4-BE49-F238E27FC236}">
                  <a16:creationId xmlns:a16="http://schemas.microsoft.com/office/drawing/2014/main" id="{E7CC2890-B4A8-E32C-DF48-2933B6D1356F}"/>
                </a:ext>
              </a:extLst>
            </p:cNvPr>
            <p:cNvPicPr preferRelativeResize="0"/>
            <p:nvPr userDrawn="1"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50793" y="36420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63;p22">
              <a:extLst>
                <a:ext uri="{FF2B5EF4-FFF2-40B4-BE49-F238E27FC236}">
                  <a16:creationId xmlns:a16="http://schemas.microsoft.com/office/drawing/2014/main" id="{ABC958C3-5F63-A6E9-F7C5-1E7E1DEE7A19}"/>
                </a:ext>
              </a:extLst>
            </p:cNvPr>
            <p:cNvSpPr txBox="1"/>
            <p:nvPr userDrawn="1"/>
          </p:nvSpPr>
          <p:spPr>
            <a:xfrm>
              <a:off x="11682945" y="373263"/>
              <a:ext cx="2521256" cy="482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spAutoFit/>
            </a:bodyPr>
            <a:lstStyle/>
            <a:p>
              <a:pPr algn="l"/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lang="pt-BR" sz="900">
                  <a:solidFill>
                    <a:srgbClr val="1D1621"/>
                  </a:solidFill>
                  <a:latin typeface="Plus Jakarta Sans" pitchFamily="2" charset="0"/>
                  <a:cs typeface="Plus Jakarta Sans" pitchFamily="2" charset="0"/>
                </a:rPr>
                <a:t> </a:t>
              </a:r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sz="1200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  <a:p>
              <a:pPr algn="l"/>
              <a:r>
                <a:rPr lang="pt-BR" sz="800" i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sz="800" i="1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</p:txBody>
        </p:sp>
      </p:grpSp>
      <p:pic>
        <p:nvPicPr>
          <p:cNvPr id="11" name="Google Shape;62;p22">
            <a:extLst>
              <a:ext uri="{FF2B5EF4-FFF2-40B4-BE49-F238E27FC236}">
                <a16:creationId xmlns:a16="http://schemas.microsoft.com/office/drawing/2014/main" id="{2F292C70-9CA1-8FB4-6C5D-6D8DB442E98D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79" y="6261287"/>
            <a:ext cx="1202186" cy="20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Espaço Reservado para Conteúdo 22">
            <a:extLst>
              <a:ext uri="{FF2B5EF4-FFF2-40B4-BE49-F238E27FC236}">
                <a16:creationId xmlns:a16="http://schemas.microsoft.com/office/drawing/2014/main" id="{C3561718-B13C-0AA8-975D-F8A4CDA3CACB}"/>
              </a:ext>
            </a:extLst>
          </p:cNvPr>
          <p:cNvSpPr>
            <a:spLocks noGrp="1"/>
          </p:cNvSpPr>
          <p:nvPr userDrawn="1">
            <p:ph sz="quarter" idx="17"/>
          </p:nvPr>
        </p:nvSpPr>
        <p:spPr>
          <a:xfrm>
            <a:off x="7980836" y="2660558"/>
            <a:ext cx="3558250" cy="2163951"/>
          </a:xfrm>
          <a:custGeom>
            <a:avLst/>
            <a:gdLst>
              <a:gd name="csX0" fmla="*/ 325808 w 4051300"/>
              <a:gd name="csY0" fmla="*/ 0 h 2463800"/>
              <a:gd name="csX1" fmla="*/ 3725073 w 4051300"/>
              <a:gd name="csY1" fmla="*/ 0 h 2463800"/>
              <a:gd name="csX2" fmla="*/ 3785140 w 4051300"/>
              <a:gd name="csY2" fmla="*/ 6055 h 2463800"/>
              <a:gd name="csX3" fmla="*/ 4051300 w 4051300"/>
              <a:gd name="csY3" fmla="*/ 332623 h 2463800"/>
              <a:gd name="csX4" fmla="*/ 4051300 w 4051300"/>
              <a:gd name="csY4" fmla="*/ 2130932 h 2463800"/>
              <a:gd name="csX5" fmla="*/ 3785140 w 4051300"/>
              <a:gd name="csY5" fmla="*/ 2457500 h 2463800"/>
              <a:gd name="csX6" fmla="*/ 3722642 w 4051300"/>
              <a:gd name="csY6" fmla="*/ 2463800 h 2463800"/>
              <a:gd name="csX7" fmla="*/ 328238 w 4051300"/>
              <a:gd name="csY7" fmla="*/ 2463800 h 2463800"/>
              <a:gd name="csX8" fmla="*/ 265741 w 4051300"/>
              <a:gd name="csY8" fmla="*/ 2457500 h 2463800"/>
              <a:gd name="csX9" fmla="*/ 6353 w 4051300"/>
              <a:gd name="csY9" fmla="*/ 2198112 h 2463800"/>
              <a:gd name="csX10" fmla="*/ 0 w 4051300"/>
              <a:gd name="csY10" fmla="*/ 2135098 h 2463800"/>
              <a:gd name="csX11" fmla="*/ 0 w 4051300"/>
              <a:gd name="csY11" fmla="*/ 328457 h 2463800"/>
              <a:gd name="csX12" fmla="*/ 6353 w 4051300"/>
              <a:gd name="csY12" fmla="*/ 265443 h 2463800"/>
              <a:gd name="csX13" fmla="*/ 265741 w 4051300"/>
              <a:gd name="csY13" fmla="*/ 6055 h 2463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4051300" h="2463800">
                <a:moveTo>
                  <a:pt x="325808" y="0"/>
                </a:moveTo>
                <a:lnTo>
                  <a:pt x="3725073" y="0"/>
                </a:lnTo>
                <a:lnTo>
                  <a:pt x="3785140" y="6055"/>
                </a:lnTo>
                <a:cubicBezTo>
                  <a:pt x="3937037" y="37138"/>
                  <a:pt x="4051300" y="171537"/>
                  <a:pt x="4051300" y="332623"/>
                </a:cubicBezTo>
                <a:lnTo>
                  <a:pt x="4051300" y="2130932"/>
                </a:lnTo>
                <a:cubicBezTo>
                  <a:pt x="4051300" y="2292019"/>
                  <a:pt x="3937037" y="2426417"/>
                  <a:pt x="3785140" y="2457500"/>
                </a:cubicBezTo>
                <a:lnTo>
                  <a:pt x="3722642" y="2463800"/>
                </a:lnTo>
                <a:lnTo>
                  <a:pt x="328238" y="2463800"/>
                </a:lnTo>
                <a:lnTo>
                  <a:pt x="265741" y="2457500"/>
                </a:lnTo>
                <a:cubicBezTo>
                  <a:pt x="135543" y="2430858"/>
                  <a:pt x="32995" y="2328310"/>
                  <a:pt x="6353" y="2198112"/>
                </a:cubicBezTo>
                <a:lnTo>
                  <a:pt x="0" y="2135098"/>
                </a:lnTo>
                <a:lnTo>
                  <a:pt x="0" y="328457"/>
                </a:lnTo>
                <a:lnTo>
                  <a:pt x="6353" y="265443"/>
                </a:lnTo>
                <a:cubicBezTo>
                  <a:pt x="32995" y="135245"/>
                  <a:pt x="135543" y="32698"/>
                  <a:pt x="265741" y="6055"/>
                </a:cubicBezTo>
                <a:close/>
              </a:path>
            </a:pathLst>
          </a:custGeom>
          <a:solidFill>
            <a:srgbClr val="E2001B"/>
          </a:solidFill>
          <a:ln>
            <a:noFill/>
          </a:ln>
        </p:spPr>
        <p:txBody>
          <a:bodyPr wrap="square" anchor="ctr">
            <a:noAutofit/>
          </a:bodyPr>
          <a:lstStyle>
            <a:lvl1pPr indent="0" algn="l">
              <a:buFontTx/>
              <a:buNone/>
              <a:defRPr sz="1600" b="1">
                <a:solidFill>
                  <a:schemeClr val="bg1"/>
                </a:solidFill>
              </a:defRPr>
            </a:lvl1pPr>
            <a:lvl2pPr indent="0" algn="l">
              <a:buFontTx/>
              <a:buNone/>
              <a:defRPr sz="1400" b="1">
                <a:solidFill>
                  <a:schemeClr val="bg1"/>
                </a:solidFill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endParaRPr lang="pt-BR"/>
          </a:p>
        </p:txBody>
      </p:sp>
      <p:sp>
        <p:nvSpPr>
          <p:cNvPr id="25" name="Espaço Reservado para Texto 24">
            <a:extLst>
              <a:ext uri="{FF2B5EF4-FFF2-40B4-BE49-F238E27FC236}">
                <a16:creationId xmlns:a16="http://schemas.microsoft.com/office/drawing/2014/main" id="{5BF6ED85-6DB9-755D-6975-167B5191E14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8039915" y="5062872"/>
            <a:ext cx="3499171" cy="598969"/>
          </a:xfrm>
        </p:spPr>
        <p:txBody>
          <a:bodyPr/>
          <a:lstStyle>
            <a:lvl1pPr indent="0">
              <a:buFontTx/>
              <a:buNone/>
              <a:defRPr sz="1200">
                <a:solidFill>
                  <a:srgbClr val="1D1621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8FD0C61-4913-C51E-999C-14BB0C579ABA}"/>
              </a:ext>
            </a:extLst>
          </p:cNvPr>
          <p:cNvGrpSpPr/>
          <p:nvPr userDrawn="1"/>
        </p:nvGrpSpPr>
        <p:grpSpPr>
          <a:xfrm rot="5870701" flipH="1">
            <a:off x="8655193" y="-2438023"/>
            <a:ext cx="3769355" cy="6453132"/>
            <a:chOff x="10716559" y="-330271"/>
            <a:chExt cx="3118318" cy="5338555"/>
          </a:xfrm>
        </p:grpSpPr>
        <p:sp>
          <p:nvSpPr>
            <p:cNvPr id="5" name="Google Shape;38;p5">
              <a:extLst>
                <a:ext uri="{FF2B5EF4-FFF2-40B4-BE49-F238E27FC236}">
                  <a16:creationId xmlns:a16="http://schemas.microsoft.com/office/drawing/2014/main" id="{417B12D8-8601-06E6-7806-9EA080C330B8}"/>
                </a:ext>
              </a:extLst>
            </p:cNvPr>
            <p:cNvSpPr/>
            <p:nvPr userDrawn="1"/>
          </p:nvSpPr>
          <p:spPr>
            <a:xfrm rot="6230805">
              <a:off x="11949546" y="3122953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" name="Google Shape;43;p5">
              <a:extLst>
                <a:ext uri="{FF2B5EF4-FFF2-40B4-BE49-F238E27FC236}">
                  <a16:creationId xmlns:a16="http://schemas.microsoft.com/office/drawing/2014/main" id="{A3D5949F-87BE-FF18-614F-2F39B3A67F60}"/>
                </a:ext>
              </a:extLst>
            </p:cNvPr>
            <p:cNvSpPr/>
            <p:nvPr userDrawn="1"/>
          </p:nvSpPr>
          <p:spPr>
            <a:xfrm rot="-3724802">
              <a:off x="10826947" y="-241517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8" name="Google Shape;44;p5">
              <a:extLst>
                <a:ext uri="{FF2B5EF4-FFF2-40B4-BE49-F238E27FC236}">
                  <a16:creationId xmlns:a16="http://schemas.microsoft.com/office/drawing/2014/main" id="{D9A80190-DA7F-2C95-42A9-1ACEC5912B17}"/>
                </a:ext>
              </a:extLst>
            </p:cNvPr>
            <p:cNvSpPr/>
            <p:nvPr userDrawn="1"/>
          </p:nvSpPr>
          <p:spPr>
            <a:xfrm rot="13570850">
              <a:off x="9665931" y="1300420"/>
              <a:ext cx="4645922" cy="2544666"/>
            </a:xfrm>
            <a:custGeom>
              <a:avLst/>
              <a:gdLst/>
              <a:ahLst/>
              <a:cxnLst/>
              <a:rect l="l" t="t" r="r" b="b"/>
              <a:pathLst>
                <a:path w="246132" h="146842" fill="none" extrusionOk="0">
                  <a:moveTo>
                    <a:pt x="1" y="3109"/>
                  </a:moveTo>
                  <a:lnTo>
                    <a:pt x="1738" y="2515"/>
                  </a:lnTo>
                  <a:lnTo>
                    <a:pt x="5305" y="1509"/>
                  </a:lnTo>
                  <a:lnTo>
                    <a:pt x="8894" y="755"/>
                  </a:lnTo>
                  <a:lnTo>
                    <a:pt x="12506" y="252"/>
                  </a:lnTo>
                  <a:lnTo>
                    <a:pt x="16118" y="0"/>
                  </a:lnTo>
                  <a:lnTo>
                    <a:pt x="19730" y="0"/>
                  </a:lnTo>
                  <a:lnTo>
                    <a:pt x="23297" y="275"/>
                  </a:lnTo>
                  <a:lnTo>
                    <a:pt x="26795" y="823"/>
                  </a:lnTo>
                  <a:lnTo>
                    <a:pt x="30224" y="1646"/>
                  </a:lnTo>
                  <a:lnTo>
                    <a:pt x="33539" y="2789"/>
                  </a:lnTo>
                  <a:lnTo>
                    <a:pt x="36740" y="4207"/>
                  </a:lnTo>
                  <a:lnTo>
                    <a:pt x="39803" y="5944"/>
                  </a:lnTo>
                  <a:lnTo>
                    <a:pt x="42684" y="7979"/>
                  </a:lnTo>
                  <a:lnTo>
                    <a:pt x="45404" y="10334"/>
                  </a:lnTo>
                  <a:lnTo>
                    <a:pt x="47919" y="13031"/>
                  </a:lnTo>
                  <a:lnTo>
                    <a:pt x="50182" y="16049"/>
                  </a:lnTo>
                  <a:lnTo>
                    <a:pt x="51234" y="17695"/>
                  </a:lnTo>
                  <a:lnTo>
                    <a:pt x="52057" y="19158"/>
                  </a:lnTo>
                  <a:lnTo>
                    <a:pt x="53429" y="22108"/>
                  </a:lnTo>
                  <a:lnTo>
                    <a:pt x="54458" y="25080"/>
                  </a:lnTo>
                  <a:lnTo>
                    <a:pt x="55166" y="28074"/>
                  </a:lnTo>
                  <a:lnTo>
                    <a:pt x="55601" y="31115"/>
                  </a:lnTo>
                  <a:lnTo>
                    <a:pt x="55806" y="34178"/>
                  </a:lnTo>
                  <a:lnTo>
                    <a:pt x="55829" y="37242"/>
                  </a:lnTo>
                  <a:lnTo>
                    <a:pt x="55692" y="40351"/>
                  </a:lnTo>
                  <a:lnTo>
                    <a:pt x="54961" y="48147"/>
                  </a:lnTo>
                  <a:lnTo>
                    <a:pt x="54160" y="55989"/>
                  </a:lnTo>
                  <a:lnTo>
                    <a:pt x="53978" y="59121"/>
                  </a:lnTo>
                  <a:lnTo>
                    <a:pt x="53909" y="62253"/>
                  </a:lnTo>
                  <a:lnTo>
                    <a:pt x="54000" y="65385"/>
                  </a:lnTo>
                  <a:lnTo>
                    <a:pt x="54138" y="66939"/>
                  </a:lnTo>
                  <a:lnTo>
                    <a:pt x="54298" y="68357"/>
                  </a:lnTo>
                  <a:lnTo>
                    <a:pt x="54778" y="71146"/>
                  </a:lnTo>
                  <a:lnTo>
                    <a:pt x="55441" y="73889"/>
                  </a:lnTo>
                  <a:lnTo>
                    <a:pt x="56287" y="76610"/>
                  </a:lnTo>
                  <a:lnTo>
                    <a:pt x="57315" y="79285"/>
                  </a:lnTo>
                  <a:lnTo>
                    <a:pt x="58504" y="81868"/>
                  </a:lnTo>
                  <a:lnTo>
                    <a:pt x="59853" y="84406"/>
                  </a:lnTo>
                  <a:lnTo>
                    <a:pt x="61339" y="86852"/>
                  </a:lnTo>
                  <a:lnTo>
                    <a:pt x="62985" y="89207"/>
                  </a:lnTo>
                  <a:lnTo>
                    <a:pt x="64745" y="91470"/>
                  </a:lnTo>
                  <a:lnTo>
                    <a:pt x="66643" y="93642"/>
                  </a:lnTo>
                  <a:lnTo>
                    <a:pt x="68655" y="95677"/>
                  </a:lnTo>
                  <a:lnTo>
                    <a:pt x="70781" y="97597"/>
                  </a:lnTo>
                  <a:lnTo>
                    <a:pt x="72999" y="99380"/>
                  </a:lnTo>
                  <a:lnTo>
                    <a:pt x="75308" y="101003"/>
                  </a:lnTo>
                  <a:lnTo>
                    <a:pt x="77708" y="102489"/>
                  </a:lnTo>
                  <a:lnTo>
                    <a:pt x="78943" y="103175"/>
                  </a:lnTo>
                  <a:lnTo>
                    <a:pt x="80269" y="103861"/>
                  </a:lnTo>
                  <a:lnTo>
                    <a:pt x="82875" y="105073"/>
                  </a:lnTo>
                  <a:lnTo>
                    <a:pt x="85458" y="106079"/>
                  </a:lnTo>
                  <a:lnTo>
                    <a:pt x="88042" y="106902"/>
                  </a:lnTo>
                  <a:lnTo>
                    <a:pt x="90602" y="107542"/>
                  </a:lnTo>
                  <a:lnTo>
                    <a:pt x="93140" y="107999"/>
                  </a:lnTo>
                  <a:lnTo>
                    <a:pt x="95677" y="108319"/>
                  </a:lnTo>
                  <a:lnTo>
                    <a:pt x="98169" y="108479"/>
                  </a:lnTo>
                  <a:lnTo>
                    <a:pt x="100684" y="108479"/>
                  </a:lnTo>
                  <a:lnTo>
                    <a:pt x="103176" y="108365"/>
                  </a:lnTo>
                  <a:lnTo>
                    <a:pt x="105645" y="108113"/>
                  </a:lnTo>
                  <a:lnTo>
                    <a:pt x="108114" y="107770"/>
                  </a:lnTo>
                  <a:lnTo>
                    <a:pt x="111772" y="107016"/>
                  </a:lnTo>
                  <a:lnTo>
                    <a:pt x="116665" y="105713"/>
                  </a:lnTo>
                  <a:lnTo>
                    <a:pt x="121511" y="104067"/>
                  </a:lnTo>
                  <a:lnTo>
                    <a:pt x="126335" y="102192"/>
                  </a:lnTo>
                  <a:lnTo>
                    <a:pt x="133560" y="99083"/>
                  </a:lnTo>
                  <a:lnTo>
                    <a:pt x="143184" y="94739"/>
                  </a:lnTo>
                  <a:lnTo>
                    <a:pt x="150432" y="91653"/>
                  </a:lnTo>
                  <a:lnTo>
                    <a:pt x="155301" y="89801"/>
                  </a:lnTo>
                  <a:lnTo>
                    <a:pt x="157747" y="88978"/>
                  </a:lnTo>
                  <a:lnTo>
                    <a:pt x="159599" y="88407"/>
                  </a:lnTo>
                  <a:lnTo>
                    <a:pt x="163371" y="87355"/>
                  </a:lnTo>
                  <a:lnTo>
                    <a:pt x="167212" y="86509"/>
                  </a:lnTo>
                  <a:lnTo>
                    <a:pt x="171076" y="85869"/>
                  </a:lnTo>
                  <a:lnTo>
                    <a:pt x="174962" y="85389"/>
                  </a:lnTo>
                  <a:lnTo>
                    <a:pt x="178872" y="85114"/>
                  </a:lnTo>
                  <a:lnTo>
                    <a:pt x="182781" y="85023"/>
                  </a:lnTo>
                  <a:lnTo>
                    <a:pt x="186713" y="85137"/>
                  </a:lnTo>
                  <a:lnTo>
                    <a:pt x="190600" y="85457"/>
                  </a:lnTo>
                  <a:lnTo>
                    <a:pt x="194463" y="85983"/>
                  </a:lnTo>
                  <a:lnTo>
                    <a:pt x="198281" y="86715"/>
                  </a:lnTo>
                  <a:lnTo>
                    <a:pt x="202054" y="87629"/>
                  </a:lnTo>
                  <a:lnTo>
                    <a:pt x="205757" y="88795"/>
                  </a:lnTo>
                  <a:lnTo>
                    <a:pt x="209415" y="90144"/>
                  </a:lnTo>
                  <a:lnTo>
                    <a:pt x="212959" y="91721"/>
                  </a:lnTo>
                  <a:lnTo>
                    <a:pt x="216411" y="93505"/>
                  </a:lnTo>
                  <a:lnTo>
                    <a:pt x="218080" y="94511"/>
                  </a:lnTo>
                  <a:lnTo>
                    <a:pt x="219749" y="95539"/>
                  </a:lnTo>
                  <a:lnTo>
                    <a:pt x="222949" y="97780"/>
                  </a:lnTo>
                  <a:lnTo>
                    <a:pt x="225990" y="100249"/>
                  </a:lnTo>
                  <a:lnTo>
                    <a:pt x="228871" y="102901"/>
                  </a:lnTo>
                  <a:lnTo>
                    <a:pt x="231591" y="105736"/>
                  </a:lnTo>
                  <a:lnTo>
                    <a:pt x="234083" y="108753"/>
                  </a:lnTo>
                  <a:lnTo>
                    <a:pt x="236392" y="111908"/>
                  </a:lnTo>
                  <a:lnTo>
                    <a:pt x="238495" y="115223"/>
                  </a:lnTo>
                  <a:lnTo>
                    <a:pt x="240347" y="118653"/>
                  </a:lnTo>
                  <a:lnTo>
                    <a:pt x="241993" y="122196"/>
                  </a:lnTo>
                  <a:lnTo>
                    <a:pt x="243365" y="125831"/>
                  </a:lnTo>
                  <a:lnTo>
                    <a:pt x="244485" y="129535"/>
                  </a:lnTo>
                  <a:lnTo>
                    <a:pt x="245308" y="133307"/>
                  </a:lnTo>
                  <a:lnTo>
                    <a:pt x="245880" y="137148"/>
                  </a:lnTo>
                  <a:lnTo>
                    <a:pt x="246131" y="141011"/>
                  </a:lnTo>
                  <a:lnTo>
                    <a:pt x="246085" y="144898"/>
                  </a:lnTo>
                  <a:lnTo>
                    <a:pt x="245925" y="146841"/>
                  </a:lnTo>
                </a:path>
              </a:pathLst>
            </a:custGeom>
            <a:noFill/>
            <a:ln w="3175">
              <a:solidFill>
                <a:srgbClr val="1D16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51915E96-A501-CFEE-3766-687792A5F1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2914" y="2048397"/>
            <a:ext cx="7092950" cy="615836"/>
          </a:xfrm>
        </p:spPr>
        <p:txBody>
          <a:bodyPr anchor="ctr">
            <a:normAutofit/>
          </a:bodyPr>
          <a:lstStyle>
            <a:lvl1pPr>
              <a:buFontTx/>
              <a:buNone/>
              <a:defRPr sz="1800" b="1"/>
            </a:lvl1pPr>
            <a:lvl2pPr>
              <a:buNone/>
              <a:defRPr/>
            </a:lvl2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920858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Agrupar 50">
            <a:extLst>
              <a:ext uri="{FF2B5EF4-FFF2-40B4-BE49-F238E27FC236}">
                <a16:creationId xmlns:a16="http://schemas.microsoft.com/office/drawing/2014/main" id="{86286F5A-6EAC-AD8E-5ECF-7F8105863E09}"/>
              </a:ext>
            </a:extLst>
          </p:cNvPr>
          <p:cNvGrpSpPr/>
          <p:nvPr userDrawn="1"/>
        </p:nvGrpSpPr>
        <p:grpSpPr>
          <a:xfrm rot="17972557" flipV="1">
            <a:off x="8205137" y="3787835"/>
            <a:ext cx="8271586" cy="4525514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88C3AAF2-205B-F102-DC93-A5AE1DFBBF5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B2D96801-1AB1-1345-6612-75EC079572FA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orma Livre: Forma 53">
              <a:extLst>
                <a:ext uri="{FF2B5EF4-FFF2-40B4-BE49-F238E27FC236}">
                  <a16:creationId xmlns:a16="http://schemas.microsoft.com/office/drawing/2014/main" id="{5A1AD808-BE9B-9B6A-B3F6-C386159067F7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49589A75-7C24-B357-EA91-863EBEA7B656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3786F02A-C8BD-C261-571A-40204E0060FD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B71658D6-47C0-294F-6B5D-A471A4BA4C8B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FA9AA921-2604-E4F2-E993-1645B68DE8C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F833CBFA-506E-660C-64D9-C6E40353E891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192CC734-5C23-CDD0-5801-A4DBCECBA99F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D63BFA85-6709-97AD-87D6-089E8C7B62A5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11C3FCBF-B8A2-777A-9E7F-7B698D980CD9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8618FBC-4986-CA4E-2757-2E81D2E41817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913" y="2314690"/>
            <a:ext cx="11306174" cy="0"/>
          </a:xfrm>
          <a:prstGeom prst="line">
            <a:avLst/>
          </a:prstGeom>
          <a:ln>
            <a:solidFill>
              <a:srgbClr val="1D16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7E031E10-35AB-5B9A-10CB-D12675160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337122"/>
            <a:ext cx="8532811" cy="87367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D162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C8DF1B-CD75-A714-FA1A-63469FCA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26" y="1897468"/>
            <a:ext cx="6878137" cy="4049399"/>
          </a:xfrm>
        </p:spPr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  <a:lvl2pPr>
              <a:defRPr>
                <a:solidFill>
                  <a:srgbClr val="1D1621"/>
                </a:solidFill>
              </a:defRPr>
            </a:lvl2pPr>
            <a:lvl3pPr>
              <a:defRPr>
                <a:solidFill>
                  <a:srgbClr val="1D1621"/>
                </a:solidFill>
              </a:defRPr>
            </a:lvl3pPr>
            <a:lvl4pPr>
              <a:defRPr>
                <a:solidFill>
                  <a:srgbClr val="1D1621"/>
                </a:solidFill>
              </a:defRPr>
            </a:lvl4pPr>
            <a:lvl5pPr>
              <a:defRPr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A34F1-4449-FDAF-42D5-0CBC9672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7174" y="6356350"/>
            <a:ext cx="1331913" cy="365125"/>
          </a:xfrm>
        </p:spPr>
        <p:txBody>
          <a:bodyPr/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25C2EFF1-61D7-AAE4-7869-8668E70B9C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29980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Imagem 11">
            <a:extLst>
              <a:ext uri="{FF2B5EF4-FFF2-40B4-BE49-F238E27FC236}">
                <a16:creationId xmlns:a16="http://schemas.microsoft.com/office/drawing/2014/main" id="{69CD6B08-8576-02C9-5CF3-14E35941D0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74078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C589F927-7F6B-F7A1-9628-7CE0710ADB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18175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21" name="Espaço Reservado para Texto 4">
            <a:extLst>
              <a:ext uri="{FF2B5EF4-FFF2-40B4-BE49-F238E27FC236}">
                <a16:creationId xmlns:a16="http://schemas.microsoft.com/office/drawing/2014/main" id="{859966EC-55E1-6E04-02BA-E4AB10832847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442913" y="1249371"/>
            <a:ext cx="11306173" cy="615836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  <a:lvl2pPr>
              <a:buNone/>
              <a:defRPr/>
            </a:lvl2pPr>
          </a:lstStyle>
          <a:p>
            <a:pPr lvl="0"/>
            <a:r>
              <a:rPr lang="pt-BR"/>
              <a:t>Clique para editar os estilos de texto Mestres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BF7078A-6C3C-9496-DE30-374B84F18657}"/>
              </a:ext>
            </a:extLst>
          </p:cNvPr>
          <p:cNvGrpSpPr/>
          <p:nvPr userDrawn="1"/>
        </p:nvGrpSpPr>
        <p:grpSpPr>
          <a:xfrm>
            <a:off x="1730629" y="6166591"/>
            <a:ext cx="2275473" cy="391893"/>
            <a:chOff x="11350793" y="364200"/>
            <a:chExt cx="2853408" cy="491428"/>
          </a:xfrm>
        </p:grpSpPr>
        <p:pic>
          <p:nvPicPr>
            <p:cNvPr id="7" name="Google Shape;61;p22">
              <a:extLst>
                <a:ext uri="{FF2B5EF4-FFF2-40B4-BE49-F238E27FC236}">
                  <a16:creationId xmlns:a16="http://schemas.microsoft.com/office/drawing/2014/main" id="{E7CC2890-B4A8-E32C-DF48-2933B6D1356F}"/>
                </a:ext>
              </a:extLst>
            </p:cNvPr>
            <p:cNvPicPr preferRelativeResize="0"/>
            <p:nvPr userDrawn="1"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50793" y="36420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63;p22">
              <a:extLst>
                <a:ext uri="{FF2B5EF4-FFF2-40B4-BE49-F238E27FC236}">
                  <a16:creationId xmlns:a16="http://schemas.microsoft.com/office/drawing/2014/main" id="{ABC958C3-5F63-A6E9-F7C5-1E7E1DEE7A19}"/>
                </a:ext>
              </a:extLst>
            </p:cNvPr>
            <p:cNvSpPr txBox="1"/>
            <p:nvPr userDrawn="1"/>
          </p:nvSpPr>
          <p:spPr>
            <a:xfrm>
              <a:off x="11682945" y="373263"/>
              <a:ext cx="2521256" cy="482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spAutoFit/>
            </a:bodyPr>
            <a:lstStyle/>
            <a:p>
              <a:pPr algn="l"/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lang="pt-BR" sz="900">
                  <a:solidFill>
                    <a:srgbClr val="1D1621"/>
                  </a:solidFill>
                  <a:latin typeface="Plus Jakarta Sans" pitchFamily="2" charset="0"/>
                  <a:cs typeface="Plus Jakarta Sans" pitchFamily="2" charset="0"/>
                </a:rPr>
                <a:t> </a:t>
              </a:r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sz="1200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  <a:p>
              <a:pPr algn="l"/>
              <a:r>
                <a:rPr lang="pt-BR" sz="800" i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sz="800" i="1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</p:txBody>
        </p:sp>
      </p:grpSp>
      <p:pic>
        <p:nvPicPr>
          <p:cNvPr id="11" name="Google Shape;62;p22">
            <a:extLst>
              <a:ext uri="{FF2B5EF4-FFF2-40B4-BE49-F238E27FC236}">
                <a16:creationId xmlns:a16="http://schemas.microsoft.com/office/drawing/2014/main" id="{2F292C70-9CA1-8FB4-6C5D-6D8DB442E98D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79" y="6261287"/>
            <a:ext cx="1202186" cy="20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Espaço Reservado para Conteúdo 22">
            <a:extLst>
              <a:ext uri="{FF2B5EF4-FFF2-40B4-BE49-F238E27FC236}">
                <a16:creationId xmlns:a16="http://schemas.microsoft.com/office/drawing/2014/main" id="{C3561718-B13C-0AA8-975D-F8A4CDA3CACB}"/>
              </a:ext>
            </a:extLst>
          </p:cNvPr>
          <p:cNvSpPr>
            <a:spLocks noGrp="1"/>
          </p:cNvSpPr>
          <p:nvPr userDrawn="1">
            <p:ph sz="quarter" idx="17"/>
          </p:nvPr>
        </p:nvSpPr>
        <p:spPr>
          <a:xfrm>
            <a:off x="7912600" y="2472958"/>
            <a:ext cx="3579812" cy="2177064"/>
          </a:xfrm>
          <a:custGeom>
            <a:avLst/>
            <a:gdLst>
              <a:gd name="csX0" fmla="*/ 325808 w 4051300"/>
              <a:gd name="csY0" fmla="*/ 0 h 2463800"/>
              <a:gd name="csX1" fmla="*/ 3725073 w 4051300"/>
              <a:gd name="csY1" fmla="*/ 0 h 2463800"/>
              <a:gd name="csX2" fmla="*/ 3785140 w 4051300"/>
              <a:gd name="csY2" fmla="*/ 6055 h 2463800"/>
              <a:gd name="csX3" fmla="*/ 4051300 w 4051300"/>
              <a:gd name="csY3" fmla="*/ 332623 h 2463800"/>
              <a:gd name="csX4" fmla="*/ 4051300 w 4051300"/>
              <a:gd name="csY4" fmla="*/ 2130932 h 2463800"/>
              <a:gd name="csX5" fmla="*/ 3785140 w 4051300"/>
              <a:gd name="csY5" fmla="*/ 2457500 h 2463800"/>
              <a:gd name="csX6" fmla="*/ 3722642 w 4051300"/>
              <a:gd name="csY6" fmla="*/ 2463800 h 2463800"/>
              <a:gd name="csX7" fmla="*/ 328238 w 4051300"/>
              <a:gd name="csY7" fmla="*/ 2463800 h 2463800"/>
              <a:gd name="csX8" fmla="*/ 265741 w 4051300"/>
              <a:gd name="csY8" fmla="*/ 2457500 h 2463800"/>
              <a:gd name="csX9" fmla="*/ 6353 w 4051300"/>
              <a:gd name="csY9" fmla="*/ 2198112 h 2463800"/>
              <a:gd name="csX10" fmla="*/ 0 w 4051300"/>
              <a:gd name="csY10" fmla="*/ 2135098 h 2463800"/>
              <a:gd name="csX11" fmla="*/ 0 w 4051300"/>
              <a:gd name="csY11" fmla="*/ 328457 h 2463800"/>
              <a:gd name="csX12" fmla="*/ 6353 w 4051300"/>
              <a:gd name="csY12" fmla="*/ 265443 h 2463800"/>
              <a:gd name="csX13" fmla="*/ 265741 w 4051300"/>
              <a:gd name="csY13" fmla="*/ 6055 h 2463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4051300" h="2463800">
                <a:moveTo>
                  <a:pt x="325808" y="0"/>
                </a:moveTo>
                <a:lnTo>
                  <a:pt x="3725073" y="0"/>
                </a:lnTo>
                <a:lnTo>
                  <a:pt x="3785140" y="6055"/>
                </a:lnTo>
                <a:cubicBezTo>
                  <a:pt x="3937037" y="37138"/>
                  <a:pt x="4051300" y="171537"/>
                  <a:pt x="4051300" y="332623"/>
                </a:cubicBezTo>
                <a:lnTo>
                  <a:pt x="4051300" y="2130932"/>
                </a:lnTo>
                <a:cubicBezTo>
                  <a:pt x="4051300" y="2292019"/>
                  <a:pt x="3937037" y="2426417"/>
                  <a:pt x="3785140" y="2457500"/>
                </a:cubicBezTo>
                <a:lnTo>
                  <a:pt x="3722642" y="2463800"/>
                </a:lnTo>
                <a:lnTo>
                  <a:pt x="328238" y="2463800"/>
                </a:lnTo>
                <a:lnTo>
                  <a:pt x="265741" y="2457500"/>
                </a:lnTo>
                <a:cubicBezTo>
                  <a:pt x="135543" y="2430858"/>
                  <a:pt x="32995" y="2328310"/>
                  <a:pt x="6353" y="2198112"/>
                </a:cubicBezTo>
                <a:lnTo>
                  <a:pt x="0" y="2135098"/>
                </a:lnTo>
                <a:lnTo>
                  <a:pt x="0" y="328457"/>
                </a:lnTo>
                <a:lnTo>
                  <a:pt x="6353" y="265443"/>
                </a:lnTo>
                <a:cubicBezTo>
                  <a:pt x="32995" y="135245"/>
                  <a:pt x="135543" y="32698"/>
                  <a:pt x="265741" y="6055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</p:spPr>
        <p:txBody>
          <a:bodyPr wrap="square" anchor="ctr">
            <a:noAutofit/>
          </a:bodyPr>
          <a:lstStyle>
            <a:lvl1pPr indent="0" algn="l">
              <a:buFontTx/>
              <a:buNone/>
              <a:defRPr sz="1600" b="1">
                <a:solidFill>
                  <a:srgbClr val="97001B"/>
                </a:solidFill>
              </a:defRPr>
            </a:lvl1pPr>
            <a:lvl2pPr indent="0" algn="l">
              <a:buFontTx/>
              <a:buNone/>
              <a:defRPr sz="1400" b="1">
                <a:solidFill>
                  <a:srgbClr val="97001B"/>
                </a:solidFill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endParaRPr lang="pt-BR"/>
          </a:p>
        </p:txBody>
      </p:sp>
      <p:sp>
        <p:nvSpPr>
          <p:cNvPr id="25" name="Espaço Reservado para Texto 24">
            <a:extLst>
              <a:ext uri="{FF2B5EF4-FFF2-40B4-BE49-F238E27FC236}">
                <a16:creationId xmlns:a16="http://schemas.microsoft.com/office/drawing/2014/main" id="{5BF6ED85-6DB9-755D-6975-167B5191E14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7912600" y="4874069"/>
            <a:ext cx="3579814" cy="538839"/>
          </a:xfrm>
        </p:spPr>
        <p:txBody>
          <a:bodyPr/>
          <a:lstStyle>
            <a:lvl1pPr indent="0">
              <a:buFontTx/>
              <a:buNone/>
              <a:defRPr sz="1200">
                <a:solidFill>
                  <a:srgbClr val="1D1621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8FD0C61-4913-C51E-999C-14BB0C579ABA}"/>
              </a:ext>
            </a:extLst>
          </p:cNvPr>
          <p:cNvGrpSpPr/>
          <p:nvPr userDrawn="1"/>
        </p:nvGrpSpPr>
        <p:grpSpPr>
          <a:xfrm rot="11653677" flipH="1">
            <a:off x="9706082" y="1603273"/>
            <a:ext cx="3769355" cy="6453132"/>
            <a:chOff x="10716559" y="-330271"/>
            <a:chExt cx="3118318" cy="5338555"/>
          </a:xfrm>
        </p:grpSpPr>
        <p:sp>
          <p:nvSpPr>
            <p:cNvPr id="5" name="Google Shape;38;p5">
              <a:extLst>
                <a:ext uri="{FF2B5EF4-FFF2-40B4-BE49-F238E27FC236}">
                  <a16:creationId xmlns:a16="http://schemas.microsoft.com/office/drawing/2014/main" id="{417B12D8-8601-06E6-7806-9EA080C330B8}"/>
                </a:ext>
              </a:extLst>
            </p:cNvPr>
            <p:cNvSpPr/>
            <p:nvPr userDrawn="1"/>
          </p:nvSpPr>
          <p:spPr>
            <a:xfrm rot="6230805">
              <a:off x="11949546" y="3122953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" name="Google Shape;43;p5">
              <a:extLst>
                <a:ext uri="{FF2B5EF4-FFF2-40B4-BE49-F238E27FC236}">
                  <a16:creationId xmlns:a16="http://schemas.microsoft.com/office/drawing/2014/main" id="{A3D5949F-87BE-FF18-614F-2F39B3A67F60}"/>
                </a:ext>
              </a:extLst>
            </p:cNvPr>
            <p:cNvSpPr/>
            <p:nvPr userDrawn="1"/>
          </p:nvSpPr>
          <p:spPr>
            <a:xfrm rot="-3724802">
              <a:off x="10826947" y="-241517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8" name="Google Shape;44;p5">
              <a:extLst>
                <a:ext uri="{FF2B5EF4-FFF2-40B4-BE49-F238E27FC236}">
                  <a16:creationId xmlns:a16="http://schemas.microsoft.com/office/drawing/2014/main" id="{D9A80190-DA7F-2C95-42A9-1ACEC5912B17}"/>
                </a:ext>
              </a:extLst>
            </p:cNvPr>
            <p:cNvSpPr/>
            <p:nvPr userDrawn="1"/>
          </p:nvSpPr>
          <p:spPr>
            <a:xfrm rot="13570850">
              <a:off x="9665931" y="1300420"/>
              <a:ext cx="4645922" cy="2544666"/>
            </a:xfrm>
            <a:custGeom>
              <a:avLst/>
              <a:gdLst/>
              <a:ahLst/>
              <a:cxnLst/>
              <a:rect l="l" t="t" r="r" b="b"/>
              <a:pathLst>
                <a:path w="246132" h="146842" fill="none" extrusionOk="0">
                  <a:moveTo>
                    <a:pt x="1" y="3109"/>
                  </a:moveTo>
                  <a:lnTo>
                    <a:pt x="1738" y="2515"/>
                  </a:lnTo>
                  <a:lnTo>
                    <a:pt x="5305" y="1509"/>
                  </a:lnTo>
                  <a:lnTo>
                    <a:pt x="8894" y="755"/>
                  </a:lnTo>
                  <a:lnTo>
                    <a:pt x="12506" y="252"/>
                  </a:lnTo>
                  <a:lnTo>
                    <a:pt x="16118" y="0"/>
                  </a:lnTo>
                  <a:lnTo>
                    <a:pt x="19730" y="0"/>
                  </a:lnTo>
                  <a:lnTo>
                    <a:pt x="23297" y="275"/>
                  </a:lnTo>
                  <a:lnTo>
                    <a:pt x="26795" y="823"/>
                  </a:lnTo>
                  <a:lnTo>
                    <a:pt x="30224" y="1646"/>
                  </a:lnTo>
                  <a:lnTo>
                    <a:pt x="33539" y="2789"/>
                  </a:lnTo>
                  <a:lnTo>
                    <a:pt x="36740" y="4207"/>
                  </a:lnTo>
                  <a:lnTo>
                    <a:pt x="39803" y="5944"/>
                  </a:lnTo>
                  <a:lnTo>
                    <a:pt x="42684" y="7979"/>
                  </a:lnTo>
                  <a:lnTo>
                    <a:pt x="45404" y="10334"/>
                  </a:lnTo>
                  <a:lnTo>
                    <a:pt x="47919" y="13031"/>
                  </a:lnTo>
                  <a:lnTo>
                    <a:pt x="50182" y="16049"/>
                  </a:lnTo>
                  <a:lnTo>
                    <a:pt x="51234" y="17695"/>
                  </a:lnTo>
                  <a:lnTo>
                    <a:pt x="52057" y="19158"/>
                  </a:lnTo>
                  <a:lnTo>
                    <a:pt x="53429" y="22108"/>
                  </a:lnTo>
                  <a:lnTo>
                    <a:pt x="54458" y="25080"/>
                  </a:lnTo>
                  <a:lnTo>
                    <a:pt x="55166" y="28074"/>
                  </a:lnTo>
                  <a:lnTo>
                    <a:pt x="55601" y="31115"/>
                  </a:lnTo>
                  <a:lnTo>
                    <a:pt x="55806" y="34178"/>
                  </a:lnTo>
                  <a:lnTo>
                    <a:pt x="55829" y="37242"/>
                  </a:lnTo>
                  <a:lnTo>
                    <a:pt x="55692" y="40351"/>
                  </a:lnTo>
                  <a:lnTo>
                    <a:pt x="54961" y="48147"/>
                  </a:lnTo>
                  <a:lnTo>
                    <a:pt x="54160" y="55989"/>
                  </a:lnTo>
                  <a:lnTo>
                    <a:pt x="53978" y="59121"/>
                  </a:lnTo>
                  <a:lnTo>
                    <a:pt x="53909" y="62253"/>
                  </a:lnTo>
                  <a:lnTo>
                    <a:pt x="54000" y="65385"/>
                  </a:lnTo>
                  <a:lnTo>
                    <a:pt x="54138" y="66939"/>
                  </a:lnTo>
                  <a:lnTo>
                    <a:pt x="54298" y="68357"/>
                  </a:lnTo>
                  <a:lnTo>
                    <a:pt x="54778" y="71146"/>
                  </a:lnTo>
                  <a:lnTo>
                    <a:pt x="55441" y="73889"/>
                  </a:lnTo>
                  <a:lnTo>
                    <a:pt x="56287" y="76610"/>
                  </a:lnTo>
                  <a:lnTo>
                    <a:pt x="57315" y="79285"/>
                  </a:lnTo>
                  <a:lnTo>
                    <a:pt x="58504" y="81868"/>
                  </a:lnTo>
                  <a:lnTo>
                    <a:pt x="59853" y="84406"/>
                  </a:lnTo>
                  <a:lnTo>
                    <a:pt x="61339" y="86852"/>
                  </a:lnTo>
                  <a:lnTo>
                    <a:pt x="62985" y="89207"/>
                  </a:lnTo>
                  <a:lnTo>
                    <a:pt x="64745" y="91470"/>
                  </a:lnTo>
                  <a:lnTo>
                    <a:pt x="66643" y="93642"/>
                  </a:lnTo>
                  <a:lnTo>
                    <a:pt x="68655" y="95677"/>
                  </a:lnTo>
                  <a:lnTo>
                    <a:pt x="70781" y="97597"/>
                  </a:lnTo>
                  <a:lnTo>
                    <a:pt x="72999" y="99380"/>
                  </a:lnTo>
                  <a:lnTo>
                    <a:pt x="75308" y="101003"/>
                  </a:lnTo>
                  <a:lnTo>
                    <a:pt x="77708" y="102489"/>
                  </a:lnTo>
                  <a:lnTo>
                    <a:pt x="78943" y="103175"/>
                  </a:lnTo>
                  <a:lnTo>
                    <a:pt x="80269" y="103861"/>
                  </a:lnTo>
                  <a:lnTo>
                    <a:pt x="82875" y="105073"/>
                  </a:lnTo>
                  <a:lnTo>
                    <a:pt x="85458" y="106079"/>
                  </a:lnTo>
                  <a:lnTo>
                    <a:pt x="88042" y="106902"/>
                  </a:lnTo>
                  <a:lnTo>
                    <a:pt x="90602" y="107542"/>
                  </a:lnTo>
                  <a:lnTo>
                    <a:pt x="93140" y="107999"/>
                  </a:lnTo>
                  <a:lnTo>
                    <a:pt x="95677" y="108319"/>
                  </a:lnTo>
                  <a:lnTo>
                    <a:pt x="98169" y="108479"/>
                  </a:lnTo>
                  <a:lnTo>
                    <a:pt x="100684" y="108479"/>
                  </a:lnTo>
                  <a:lnTo>
                    <a:pt x="103176" y="108365"/>
                  </a:lnTo>
                  <a:lnTo>
                    <a:pt x="105645" y="108113"/>
                  </a:lnTo>
                  <a:lnTo>
                    <a:pt x="108114" y="107770"/>
                  </a:lnTo>
                  <a:lnTo>
                    <a:pt x="111772" y="107016"/>
                  </a:lnTo>
                  <a:lnTo>
                    <a:pt x="116665" y="105713"/>
                  </a:lnTo>
                  <a:lnTo>
                    <a:pt x="121511" y="104067"/>
                  </a:lnTo>
                  <a:lnTo>
                    <a:pt x="126335" y="102192"/>
                  </a:lnTo>
                  <a:lnTo>
                    <a:pt x="133560" y="99083"/>
                  </a:lnTo>
                  <a:lnTo>
                    <a:pt x="143184" y="94739"/>
                  </a:lnTo>
                  <a:lnTo>
                    <a:pt x="150432" y="91653"/>
                  </a:lnTo>
                  <a:lnTo>
                    <a:pt x="155301" y="89801"/>
                  </a:lnTo>
                  <a:lnTo>
                    <a:pt x="157747" y="88978"/>
                  </a:lnTo>
                  <a:lnTo>
                    <a:pt x="159599" y="88407"/>
                  </a:lnTo>
                  <a:lnTo>
                    <a:pt x="163371" y="87355"/>
                  </a:lnTo>
                  <a:lnTo>
                    <a:pt x="167212" y="86509"/>
                  </a:lnTo>
                  <a:lnTo>
                    <a:pt x="171076" y="85869"/>
                  </a:lnTo>
                  <a:lnTo>
                    <a:pt x="174962" y="85389"/>
                  </a:lnTo>
                  <a:lnTo>
                    <a:pt x="178872" y="85114"/>
                  </a:lnTo>
                  <a:lnTo>
                    <a:pt x="182781" y="85023"/>
                  </a:lnTo>
                  <a:lnTo>
                    <a:pt x="186713" y="85137"/>
                  </a:lnTo>
                  <a:lnTo>
                    <a:pt x="190600" y="85457"/>
                  </a:lnTo>
                  <a:lnTo>
                    <a:pt x="194463" y="85983"/>
                  </a:lnTo>
                  <a:lnTo>
                    <a:pt x="198281" y="86715"/>
                  </a:lnTo>
                  <a:lnTo>
                    <a:pt x="202054" y="87629"/>
                  </a:lnTo>
                  <a:lnTo>
                    <a:pt x="205757" y="88795"/>
                  </a:lnTo>
                  <a:lnTo>
                    <a:pt x="209415" y="90144"/>
                  </a:lnTo>
                  <a:lnTo>
                    <a:pt x="212959" y="91721"/>
                  </a:lnTo>
                  <a:lnTo>
                    <a:pt x="216411" y="93505"/>
                  </a:lnTo>
                  <a:lnTo>
                    <a:pt x="218080" y="94511"/>
                  </a:lnTo>
                  <a:lnTo>
                    <a:pt x="219749" y="95539"/>
                  </a:lnTo>
                  <a:lnTo>
                    <a:pt x="222949" y="97780"/>
                  </a:lnTo>
                  <a:lnTo>
                    <a:pt x="225990" y="100249"/>
                  </a:lnTo>
                  <a:lnTo>
                    <a:pt x="228871" y="102901"/>
                  </a:lnTo>
                  <a:lnTo>
                    <a:pt x="231591" y="105736"/>
                  </a:lnTo>
                  <a:lnTo>
                    <a:pt x="234083" y="108753"/>
                  </a:lnTo>
                  <a:lnTo>
                    <a:pt x="236392" y="111908"/>
                  </a:lnTo>
                  <a:lnTo>
                    <a:pt x="238495" y="115223"/>
                  </a:lnTo>
                  <a:lnTo>
                    <a:pt x="240347" y="118653"/>
                  </a:lnTo>
                  <a:lnTo>
                    <a:pt x="241993" y="122196"/>
                  </a:lnTo>
                  <a:lnTo>
                    <a:pt x="243365" y="125831"/>
                  </a:lnTo>
                  <a:lnTo>
                    <a:pt x="244485" y="129535"/>
                  </a:lnTo>
                  <a:lnTo>
                    <a:pt x="245308" y="133307"/>
                  </a:lnTo>
                  <a:lnTo>
                    <a:pt x="245880" y="137148"/>
                  </a:lnTo>
                  <a:lnTo>
                    <a:pt x="246131" y="141011"/>
                  </a:lnTo>
                  <a:lnTo>
                    <a:pt x="246085" y="144898"/>
                  </a:lnTo>
                  <a:lnTo>
                    <a:pt x="245925" y="146841"/>
                  </a:lnTo>
                </a:path>
              </a:pathLst>
            </a:custGeom>
            <a:noFill/>
            <a:ln w="3175">
              <a:solidFill>
                <a:srgbClr val="1D16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03272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Agrupar 50">
            <a:extLst>
              <a:ext uri="{FF2B5EF4-FFF2-40B4-BE49-F238E27FC236}">
                <a16:creationId xmlns:a16="http://schemas.microsoft.com/office/drawing/2014/main" id="{86286F5A-6EAC-AD8E-5ECF-7F8105863E09}"/>
              </a:ext>
            </a:extLst>
          </p:cNvPr>
          <p:cNvGrpSpPr/>
          <p:nvPr userDrawn="1"/>
        </p:nvGrpSpPr>
        <p:grpSpPr>
          <a:xfrm rot="18835734" flipV="1">
            <a:off x="7825751" y="4674816"/>
            <a:ext cx="8271586" cy="4525514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88C3AAF2-205B-F102-DC93-A5AE1DFBBF5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B2D96801-1AB1-1345-6612-75EC079572FA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orma Livre: Forma 53">
              <a:extLst>
                <a:ext uri="{FF2B5EF4-FFF2-40B4-BE49-F238E27FC236}">
                  <a16:creationId xmlns:a16="http://schemas.microsoft.com/office/drawing/2014/main" id="{5A1AD808-BE9B-9B6A-B3F6-C386159067F7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49589A75-7C24-B357-EA91-863EBEA7B656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3786F02A-C8BD-C261-571A-40204E0060FD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B71658D6-47C0-294F-6B5D-A471A4BA4C8B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FA9AA921-2604-E4F2-E993-1645B68DE8C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F833CBFA-506E-660C-64D9-C6E40353E891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192CC734-5C23-CDD0-5801-A4DBCECBA99F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D63BFA85-6709-97AD-87D6-089E8C7B62A5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11C3FCBF-B8A2-777A-9E7F-7B698D980CD9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E031E10-35AB-5B9A-10CB-D12675160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36145"/>
            <a:ext cx="8532811" cy="87367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D162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C8DF1B-CD75-A714-FA1A-63469FCA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4" y="2046052"/>
            <a:ext cx="7732629" cy="1803711"/>
          </a:xfrm>
        </p:spPr>
        <p:txBody>
          <a:bodyPr/>
          <a:lstStyle>
            <a:lvl1pPr>
              <a:defRPr>
                <a:solidFill>
                  <a:srgbClr val="1D1621"/>
                </a:solidFill>
              </a:defRPr>
            </a:lvl1pPr>
            <a:lvl2pPr>
              <a:defRPr>
                <a:solidFill>
                  <a:srgbClr val="1D1621"/>
                </a:solidFill>
              </a:defRPr>
            </a:lvl2pPr>
            <a:lvl3pPr>
              <a:defRPr>
                <a:solidFill>
                  <a:srgbClr val="1D1621"/>
                </a:solidFill>
              </a:defRPr>
            </a:lvl3pPr>
            <a:lvl4pPr>
              <a:defRPr>
                <a:solidFill>
                  <a:srgbClr val="1D1621"/>
                </a:solidFill>
              </a:defRPr>
            </a:lvl4pPr>
            <a:lvl5pPr>
              <a:defRPr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A34F1-4449-FDAF-42D5-0CBC9672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7174" y="6356350"/>
            <a:ext cx="1331913" cy="365125"/>
          </a:xfrm>
        </p:spPr>
        <p:txBody>
          <a:bodyPr/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25C2EFF1-61D7-AAE4-7869-8668E70B9C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29980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Imagem 11">
            <a:extLst>
              <a:ext uri="{FF2B5EF4-FFF2-40B4-BE49-F238E27FC236}">
                <a16:creationId xmlns:a16="http://schemas.microsoft.com/office/drawing/2014/main" id="{69CD6B08-8576-02C9-5CF3-14E35941D0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74078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C589F927-7F6B-F7A1-9628-7CE0710ADB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18175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21" name="Espaço Reservado para Texto 4">
            <a:extLst>
              <a:ext uri="{FF2B5EF4-FFF2-40B4-BE49-F238E27FC236}">
                <a16:creationId xmlns:a16="http://schemas.microsoft.com/office/drawing/2014/main" id="{859966EC-55E1-6E04-02BA-E4AB10832847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442913" y="1348394"/>
            <a:ext cx="11306173" cy="615836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  <a:lvl2pPr>
              <a:buNone/>
              <a:defRPr/>
            </a:lvl2pPr>
          </a:lstStyle>
          <a:p>
            <a:pPr lvl="0"/>
            <a:r>
              <a:rPr lang="pt-BR"/>
              <a:t>Clique para editar os estilos de texto Mestres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BF7078A-6C3C-9496-DE30-374B84F18657}"/>
              </a:ext>
            </a:extLst>
          </p:cNvPr>
          <p:cNvGrpSpPr/>
          <p:nvPr userDrawn="1"/>
        </p:nvGrpSpPr>
        <p:grpSpPr>
          <a:xfrm>
            <a:off x="1730629" y="6166591"/>
            <a:ext cx="2275473" cy="391893"/>
            <a:chOff x="11350793" y="364200"/>
            <a:chExt cx="2853408" cy="491428"/>
          </a:xfrm>
        </p:grpSpPr>
        <p:pic>
          <p:nvPicPr>
            <p:cNvPr id="7" name="Google Shape;61;p22">
              <a:extLst>
                <a:ext uri="{FF2B5EF4-FFF2-40B4-BE49-F238E27FC236}">
                  <a16:creationId xmlns:a16="http://schemas.microsoft.com/office/drawing/2014/main" id="{E7CC2890-B4A8-E32C-DF48-2933B6D1356F}"/>
                </a:ext>
              </a:extLst>
            </p:cNvPr>
            <p:cNvPicPr preferRelativeResize="0"/>
            <p:nvPr userDrawn="1"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50793" y="36420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63;p22">
              <a:extLst>
                <a:ext uri="{FF2B5EF4-FFF2-40B4-BE49-F238E27FC236}">
                  <a16:creationId xmlns:a16="http://schemas.microsoft.com/office/drawing/2014/main" id="{ABC958C3-5F63-A6E9-F7C5-1E7E1DEE7A19}"/>
                </a:ext>
              </a:extLst>
            </p:cNvPr>
            <p:cNvSpPr txBox="1"/>
            <p:nvPr userDrawn="1"/>
          </p:nvSpPr>
          <p:spPr>
            <a:xfrm>
              <a:off x="11682945" y="373263"/>
              <a:ext cx="2521256" cy="482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spAutoFit/>
            </a:bodyPr>
            <a:lstStyle/>
            <a:p>
              <a:pPr algn="l"/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lang="pt-BR" sz="900">
                  <a:solidFill>
                    <a:srgbClr val="1D1621"/>
                  </a:solidFill>
                  <a:latin typeface="Plus Jakarta Sans" pitchFamily="2" charset="0"/>
                  <a:cs typeface="Plus Jakarta Sans" pitchFamily="2" charset="0"/>
                </a:rPr>
                <a:t> </a:t>
              </a:r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sz="1200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  <a:p>
              <a:pPr algn="l"/>
              <a:r>
                <a:rPr lang="pt-BR" sz="800" i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sz="800" i="1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</p:txBody>
        </p:sp>
      </p:grpSp>
      <p:pic>
        <p:nvPicPr>
          <p:cNvPr id="11" name="Google Shape;62;p22">
            <a:extLst>
              <a:ext uri="{FF2B5EF4-FFF2-40B4-BE49-F238E27FC236}">
                <a16:creationId xmlns:a16="http://schemas.microsoft.com/office/drawing/2014/main" id="{2F292C70-9CA1-8FB4-6C5D-6D8DB442E98D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79" y="6261287"/>
            <a:ext cx="1202186" cy="20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Espaço Reservado para Texto 24">
            <a:extLst>
              <a:ext uri="{FF2B5EF4-FFF2-40B4-BE49-F238E27FC236}">
                <a16:creationId xmlns:a16="http://schemas.microsoft.com/office/drawing/2014/main" id="{5BF6ED85-6DB9-755D-6975-167B5191E14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8506950" y="4482118"/>
            <a:ext cx="2786022" cy="1027487"/>
          </a:xfrm>
        </p:spPr>
        <p:txBody>
          <a:bodyPr anchor="ctr"/>
          <a:lstStyle>
            <a:lvl1pPr indent="0">
              <a:buFontTx/>
              <a:buNone/>
              <a:defRPr sz="1200">
                <a:solidFill>
                  <a:srgbClr val="1D1621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8FD0C61-4913-C51E-999C-14BB0C579ABA}"/>
              </a:ext>
            </a:extLst>
          </p:cNvPr>
          <p:cNvGrpSpPr/>
          <p:nvPr userDrawn="1"/>
        </p:nvGrpSpPr>
        <p:grpSpPr>
          <a:xfrm rot="12132411" flipH="1">
            <a:off x="9643692" y="2179901"/>
            <a:ext cx="3769355" cy="6453132"/>
            <a:chOff x="10716559" y="-330271"/>
            <a:chExt cx="3118318" cy="5338555"/>
          </a:xfrm>
        </p:grpSpPr>
        <p:sp>
          <p:nvSpPr>
            <p:cNvPr id="5" name="Google Shape;38;p5">
              <a:extLst>
                <a:ext uri="{FF2B5EF4-FFF2-40B4-BE49-F238E27FC236}">
                  <a16:creationId xmlns:a16="http://schemas.microsoft.com/office/drawing/2014/main" id="{417B12D8-8601-06E6-7806-9EA080C330B8}"/>
                </a:ext>
              </a:extLst>
            </p:cNvPr>
            <p:cNvSpPr/>
            <p:nvPr userDrawn="1"/>
          </p:nvSpPr>
          <p:spPr>
            <a:xfrm rot="6230805">
              <a:off x="11949546" y="3122953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" name="Google Shape;43;p5">
              <a:extLst>
                <a:ext uri="{FF2B5EF4-FFF2-40B4-BE49-F238E27FC236}">
                  <a16:creationId xmlns:a16="http://schemas.microsoft.com/office/drawing/2014/main" id="{A3D5949F-87BE-FF18-614F-2F39B3A67F60}"/>
                </a:ext>
              </a:extLst>
            </p:cNvPr>
            <p:cNvSpPr/>
            <p:nvPr userDrawn="1"/>
          </p:nvSpPr>
          <p:spPr>
            <a:xfrm rot="-3724802">
              <a:off x="10826947" y="-241517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8" name="Google Shape;44;p5">
              <a:extLst>
                <a:ext uri="{FF2B5EF4-FFF2-40B4-BE49-F238E27FC236}">
                  <a16:creationId xmlns:a16="http://schemas.microsoft.com/office/drawing/2014/main" id="{D9A80190-DA7F-2C95-42A9-1ACEC5912B17}"/>
                </a:ext>
              </a:extLst>
            </p:cNvPr>
            <p:cNvSpPr/>
            <p:nvPr userDrawn="1"/>
          </p:nvSpPr>
          <p:spPr>
            <a:xfrm rot="13570850">
              <a:off x="9665931" y="1300420"/>
              <a:ext cx="4645922" cy="2544666"/>
            </a:xfrm>
            <a:custGeom>
              <a:avLst/>
              <a:gdLst/>
              <a:ahLst/>
              <a:cxnLst/>
              <a:rect l="l" t="t" r="r" b="b"/>
              <a:pathLst>
                <a:path w="246132" h="146842" fill="none" extrusionOk="0">
                  <a:moveTo>
                    <a:pt x="1" y="3109"/>
                  </a:moveTo>
                  <a:lnTo>
                    <a:pt x="1738" y="2515"/>
                  </a:lnTo>
                  <a:lnTo>
                    <a:pt x="5305" y="1509"/>
                  </a:lnTo>
                  <a:lnTo>
                    <a:pt x="8894" y="755"/>
                  </a:lnTo>
                  <a:lnTo>
                    <a:pt x="12506" y="252"/>
                  </a:lnTo>
                  <a:lnTo>
                    <a:pt x="16118" y="0"/>
                  </a:lnTo>
                  <a:lnTo>
                    <a:pt x="19730" y="0"/>
                  </a:lnTo>
                  <a:lnTo>
                    <a:pt x="23297" y="275"/>
                  </a:lnTo>
                  <a:lnTo>
                    <a:pt x="26795" y="823"/>
                  </a:lnTo>
                  <a:lnTo>
                    <a:pt x="30224" y="1646"/>
                  </a:lnTo>
                  <a:lnTo>
                    <a:pt x="33539" y="2789"/>
                  </a:lnTo>
                  <a:lnTo>
                    <a:pt x="36740" y="4207"/>
                  </a:lnTo>
                  <a:lnTo>
                    <a:pt x="39803" y="5944"/>
                  </a:lnTo>
                  <a:lnTo>
                    <a:pt x="42684" y="7979"/>
                  </a:lnTo>
                  <a:lnTo>
                    <a:pt x="45404" y="10334"/>
                  </a:lnTo>
                  <a:lnTo>
                    <a:pt x="47919" y="13031"/>
                  </a:lnTo>
                  <a:lnTo>
                    <a:pt x="50182" y="16049"/>
                  </a:lnTo>
                  <a:lnTo>
                    <a:pt x="51234" y="17695"/>
                  </a:lnTo>
                  <a:lnTo>
                    <a:pt x="52057" y="19158"/>
                  </a:lnTo>
                  <a:lnTo>
                    <a:pt x="53429" y="22108"/>
                  </a:lnTo>
                  <a:lnTo>
                    <a:pt x="54458" y="25080"/>
                  </a:lnTo>
                  <a:lnTo>
                    <a:pt x="55166" y="28074"/>
                  </a:lnTo>
                  <a:lnTo>
                    <a:pt x="55601" y="31115"/>
                  </a:lnTo>
                  <a:lnTo>
                    <a:pt x="55806" y="34178"/>
                  </a:lnTo>
                  <a:lnTo>
                    <a:pt x="55829" y="37242"/>
                  </a:lnTo>
                  <a:lnTo>
                    <a:pt x="55692" y="40351"/>
                  </a:lnTo>
                  <a:lnTo>
                    <a:pt x="54961" y="48147"/>
                  </a:lnTo>
                  <a:lnTo>
                    <a:pt x="54160" y="55989"/>
                  </a:lnTo>
                  <a:lnTo>
                    <a:pt x="53978" y="59121"/>
                  </a:lnTo>
                  <a:lnTo>
                    <a:pt x="53909" y="62253"/>
                  </a:lnTo>
                  <a:lnTo>
                    <a:pt x="54000" y="65385"/>
                  </a:lnTo>
                  <a:lnTo>
                    <a:pt x="54138" y="66939"/>
                  </a:lnTo>
                  <a:lnTo>
                    <a:pt x="54298" y="68357"/>
                  </a:lnTo>
                  <a:lnTo>
                    <a:pt x="54778" y="71146"/>
                  </a:lnTo>
                  <a:lnTo>
                    <a:pt x="55441" y="73889"/>
                  </a:lnTo>
                  <a:lnTo>
                    <a:pt x="56287" y="76610"/>
                  </a:lnTo>
                  <a:lnTo>
                    <a:pt x="57315" y="79285"/>
                  </a:lnTo>
                  <a:lnTo>
                    <a:pt x="58504" y="81868"/>
                  </a:lnTo>
                  <a:lnTo>
                    <a:pt x="59853" y="84406"/>
                  </a:lnTo>
                  <a:lnTo>
                    <a:pt x="61339" y="86852"/>
                  </a:lnTo>
                  <a:lnTo>
                    <a:pt x="62985" y="89207"/>
                  </a:lnTo>
                  <a:lnTo>
                    <a:pt x="64745" y="91470"/>
                  </a:lnTo>
                  <a:lnTo>
                    <a:pt x="66643" y="93642"/>
                  </a:lnTo>
                  <a:lnTo>
                    <a:pt x="68655" y="95677"/>
                  </a:lnTo>
                  <a:lnTo>
                    <a:pt x="70781" y="97597"/>
                  </a:lnTo>
                  <a:lnTo>
                    <a:pt x="72999" y="99380"/>
                  </a:lnTo>
                  <a:lnTo>
                    <a:pt x="75308" y="101003"/>
                  </a:lnTo>
                  <a:lnTo>
                    <a:pt x="77708" y="102489"/>
                  </a:lnTo>
                  <a:lnTo>
                    <a:pt x="78943" y="103175"/>
                  </a:lnTo>
                  <a:lnTo>
                    <a:pt x="80269" y="103861"/>
                  </a:lnTo>
                  <a:lnTo>
                    <a:pt x="82875" y="105073"/>
                  </a:lnTo>
                  <a:lnTo>
                    <a:pt x="85458" y="106079"/>
                  </a:lnTo>
                  <a:lnTo>
                    <a:pt x="88042" y="106902"/>
                  </a:lnTo>
                  <a:lnTo>
                    <a:pt x="90602" y="107542"/>
                  </a:lnTo>
                  <a:lnTo>
                    <a:pt x="93140" y="107999"/>
                  </a:lnTo>
                  <a:lnTo>
                    <a:pt x="95677" y="108319"/>
                  </a:lnTo>
                  <a:lnTo>
                    <a:pt x="98169" y="108479"/>
                  </a:lnTo>
                  <a:lnTo>
                    <a:pt x="100684" y="108479"/>
                  </a:lnTo>
                  <a:lnTo>
                    <a:pt x="103176" y="108365"/>
                  </a:lnTo>
                  <a:lnTo>
                    <a:pt x="105645" y="108113"/>
                  </a:lnTo>
                  <a:lnTo>
                    <a:pt x="108114" y="107770"/>
                  </a:lnTo>
                  <a:lnTo>
                    <a:pt x="111772" y="107016"/>
                  </a:lnTo>
                  <a:lnTo>
                    <a:pt x="116665" y="105713"/>
                  </a:lnTo>
                  <a:lnTo>
                    <a:pt x="121511" y="104067"/>
                  </a:lnTo>
                  <a:lnTo>
                    <a:pt x="126335" y="102192"/>
                  </a:lnTo>
                  <a:lnTo>
                    <a:pt x="133560" y="99083"/>
                  </a:lnTo>
                  <a:lnTo>
                    <a:pt x="143184" y="94739"/>
                  </a:lnTo>
                  <a:lnTo>
                    <a:pt x="150432" y="91653"/>
                  </a:lnTo>
                  <a:lnTo>
                    <a:pt x="155301" y="89801"/>
                  </a:lnTo>
                  <a:lnTo>
                    <a:pt x="157747" y="88978"/>
                  </a:lnTo>
                  <a:lnTo>
                    <a:pt x="159599" y="88407"/>
                  </a:lnTo>
                  <a:lnTo>
                    <a:pt x="163371" y="87355"/>
                  </a:lnTo>
                  <a:lnTo>
                    <a:pt x="167212" y="86509"/>
                  </a:lnTo>
                  <a:lnTo>
                    <a:pt x="171076" y="85869"/>
                  </a:lnTo>
                  <a:lnTo>
                    <a:pt x="174962" y="85389"/>
                  </a:lnTo>
                  <a:lnTo>
                    <a:pt x="178872" y="85114"/>
                  </a:lnTo>
                  <a:lnTo>
                    <a:pt x="182781" y="85023"/>
                  </a:lnTo>
                  <a:lnTo>
                    <a:pt x="186713" y="85137"/>
                  </a:lnTo>
                  <a:lnTo>
                    <a:pt x="190600" y="85457"/>
                  </a:lnTo>
                  <a:lnTo>
                    <a:pt x="194463" y="85983"/>
                  </a:lnTo>
                  <a:lnTo>
                    <a:pt x="198281" y="86715"/>
                  </a:lnTo>
                  <a:lnTo>
                    <a:pt x="202054" y="87629"/>
                  </a:lnTo>
                  <a:lnTo>
                    <a:pt x="205757" y="88795"/>
                  </a:lnTo>
                  <a:lnTo>
                    <a:pt x="209415" y="90144"/>
                  </a:lnTo>
                  <a:lnTo>
                    <a:pt x="212959" y="91721"/>
                  </a:lnTo>
                  <a:lnTo>
                    <a:pt x="216411" y="93505"/>
                  </a:lnTo>
                  <a:lnTo>
                    <a:pt x="218080" y="94511"/>
                  </a:lnTo>
                  <a:lnTo>
                    <a:pt x="219749" y="95539"/>
                  </a:lnTo>
                  <a:lnTo>
                    <a:pt x="222949" y="97780"/>
                  </a:lnTo>
                  <a:lnTo>
                    <a:pt x="225990" y="100249"/>
                  </a:lnTo>
                  <a:lnTo>
                    <a:pt x="228871" y="102901"/>
                  </a:lnTo>
                  <a:lnTo>
                    <a:pt x="231591" y="105736"/>
                  </a:lnTo>
                  <a:lnTo>
                    <a:pt x="234083" y="108753"/>
                  </a:lnTo>
                  <a:lnTo>
                    <a:pt x="236392" y="111908"/>
                  </a:lnTo>
                  <a:lnTo>
                    <a:pt x="238495" y="115223"/>
                  </a:lnTo>
                  <a:lnTo>
                    <a:pt x="240347" y="118653"/>
                  </a:lnTo>
                  <a:lnTo>
                    <a:pt x="241993" y="122196"/>
                  </a:lnTo>
                  <a:lnTo>
                    <a:pt x="243365" y="125831"/>
                  </a:lnTo>
                  <a:lnTo>
                    <a:pt x="244485" y="129535"/>
                  </a:lnTo>
                  <a:lnTo>
                    <a:pt x="245308" y="133307"/>
                  </a:lnTo>
                  <a:lnTo>
                    <a:pt x="245880" y="137148"/>
                  </a:lnTo>
                  <a:lnTo>
                    <a:pt x="246131" y="141011"/>
                  </a:lnTo>
                  <a:lnTo>
                    <a:pt x="246085" y="144898"/>
                  </a:lnTo>
                  <a:lnTo>
                    <a:pt x="245925" y="146841"/>
                  </a:lnTo>
                </a:path>
              </a:pathLst>
            </a:custGeom>
            <a:noFill/>
            <a:ln w="3175">
              <a:solidFill>
                <a:srgbClr val="1D16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1CC9FC86-35C5-0975-484C-82A3C2E92BE5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2474148" y="4066404"/>
            <a:ext cx="5742892" cy="1856269"/>
          </a:xfrm>
        </p:spPr>
        <p:txBody>
          <a:bodyPr/>
          <a:lstStyle>
            <a:lvl1pPr algn="ctr">
              <a:defRPr>
                <a:solidFill>
                  <a:srgbClr val="1D1621"/>
                </a:solidFill>
              </a:defRPr>
            </a:lvl1pPr>
            <a:lvl2pPr algn="ctr">
              <a:defRPr>
                <a:solidFill>
                  <a:srgbClr val="1D1621"/>
                </a:solidFill>
              </a:defRPr>
            </a:lvl2pPr>
            <a:lvl3pPr algn="ctr">
              <a:defRPr>
                <a:solidFill>
                  <a:srgbClr val="1D1621"/>
                </a:solidFill>
              </a:defRPr>
            </a:lvl3pPr>
            <a:lvl4pPr algn="ctr">
              <a:defRPr>
                <a:solidFill>
                  <a:srgbClr val="1D1621"/>
                </a:solidFill>
              </a:defRPr>
            </a:lvl4pPr>
            <a:lvl5pPr algn="ctr">
              <a:defRPr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BBDF5BEF-00C2-CE83-5297-2DAA0365251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4379" y="4093680"/>
            <a:ext cx="1997467" cy="1856269"/>
          </a:xfrm>
        </p:spPr>
        <p:txBody>
          <a:bodyPr>
            <a:normAutofit/>
          </a:bodyPr>
          <a:lstStyle>
            <a:lvl1pPr indent="0" algn="l">
              <a:buFontTx/>
              <a:buNone/>
              <a:defRPr sz="2000">
                <a:latin typeface="+mj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Espaço Reservado para Texto 24">
            <a:extLst>
              <a:ext uri="{FF2B5EF4-FFF2-40B4-BE49-F238E27FC236}">
                <a16:creationId xmlns:a16="http://schemas.microsoft.com/office/drawing/2014/main" id="{59945C3F-F575-E400-5284-0D125AD625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71391" y="2303527"/>
            <a:ext cx="2786022" cy="1027487"/>
          </a:xfrm>
        </p:spPr>
        <p:txBody>
          <a:bodyPr anchor="ctr"/>
          <a:lstStyle>
            <a:lvl1pPr indent="0">
              <a:buFontTx/>
              <a:buNone/>
              <a:defRPr sz="1200">
                <a:solidFill>
                  <a:srgbClr val="1D1621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888803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876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Imagem 8">
            <a:extLst>
              <a:ext uri="{FF2B5EF4-FFF2-40B4-BE49-F238E27FC236}">
                <a16:creationId xmlns:a16="http://schemas.microsoft.com/office/drawing/2014/main" id="{2FEBA1F9-6F91-6EEA-CA9E-7BEC376DAE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92888" y="1699080"/>
            <a:ext cx="5599112" cy="5183634"/>
          </a:xfrm>
          <a:custGeom>
            <a:avLst/>
            <a:gdLst>
              <a:gd name="csX0" fmla="*/ 3858971 w 5599112"/>
              <a:gd name="csY0" fmla="*/ 0 h 5183634"/>
              <a:gd name="csX1" fmla="*/ 4033017 w 5599112"/>
              <a:gd name="csY1" fmla="*/ 9443 h 5183634"/>
              <a:gd name="csX2" fmla="*/ 4119361 w 5599112"/>
              <a:gd name="csY2" fmla="*/ 17588 h 5183634"/>
              <a:gd name="csX3" fmla="*/ 4205705 w 5599112"/>
              <a:gd name="csY3" fmla="*/ 28388 h 5183634"/>
              <a:gd name="csX4" fmla="*/ 4377095 w 5599112"/>
              <a:gd name="csY4" fmla="*/ 55360 h 5183634"/>
              <a:gd name="csX5" fmla="*/ 4632115 w 5599112"/>
              <a:gd name="csY5" fmla="*/ 109303 h 5183634"/>
              <a:gd name="csX6" fmla="*/ 4968050 w 5599112"/>
              <a:gd name="csY6" fmla="*/ 201077 h 5183634"/>
              <a:gd name="csX7" fmla="*/ 5301329 w 5599112"/>
              <a:gd name="csY7" fmla="*/ 306307 h 5183634"/>
              <a:gd name="csX8" fmla="*/ 5465931 w 5599112"/>
              <a:gd name="csY8" fmla="*/ 360250 h 5183634"/>
              <a:gd name="csX9" fmla="*/ 5599112 w 5599112"/>
              <a:gd name="csY9" fmla="*/ 404079 h 5183634"/>
              <a:gd name="csX10" fmla="*/ 5599112 w 5599112"/>
              <a:gd name="csY10" fmla="*/ 5183634 h 5183634"/>
              <a:gd name="csX11" fmla="*/ 0 w 5599112"/>
              <a:gd name="csY11" fmla="*/ 5183634 h 5183634"/>
              <a:gd name="csX12" fmla="*/ 0 w 5599112"/>
              <a:gd name="csY12" fmla="*/ 5183561 h 5183634"/>
              <a:gd name="csX13" fmla="*/ 2749 w 5599112"/>
              <a:gd name="csY13" fmla="*/ 5169092 h 5183634"/>
              <a:gd name="csX14" fmla="*/ 14907 w 5599112"/>
              <a:gd name="csY14" fmla="*/ 5129963 h 5183634"/>
              <a:gd name="csX15" fmla="*/ 32435 w 5599112"/>
              <a:gd name="csY15" fmla="*/ 5090834 h 5183634"/>
              <a:gd name="csX16" fmla="*/ 70207 w 5599112"/>
              <a:gd name="csY16" fmla="*/ 5015231 h 5183634"/>
              <a:gd name="csX17" fmla="*/ 139023 w 5599112"/>
              <a:gd name="csY17" fmla="*/ 4907345 h 5183634"/>
              <a:gd name="csX18" fmla="*/ 246968 w 5599112"/>
              <a:gd name="csY18" fmla="*/ 4773726 h 5183634"/>
              <a:gd name="csX19" fmla="*/ 368370 w 5599112"/>
              <a:gd name="csY19" fmla="*/ 4652325 h 5183634"/>
              <a:gd name="csX20" fmla="*/ 430457 w 5599112"/>
              <a:gd name="csY20" fmla="*/ 4595608 h 5183634"/>
              <a:gd name="csX21" fmla="*/ 500630 w 5599112"/>
              <a:gd name="csY21" fmla="*/ 4536294 h 5183634"/>
              <a:gd name="csX22" fmla="*/ 646348 w 5599112"/>
              <a:gd name="csY22" fmla="*/ 4429647 h 5183634"/>
              <a:gd name="csX23" fmla="*/ 877052 w 5599112"/>
              <a:gd name="csY23" fmla="*/ 4286645 h 5183634"/>
              <a:gd name="csX24" fmla="*/ 1191444 w 5599112"/>
              <a:gd name="csY24" fmla="*/ 4111242 h 5183634"/>
              <a:gd name="csX25" fmla="*/ 1422148 w 5599112"/>
              <a:gd name="csY25" fmla="*/ 3969597 h 5183634"/>
              <a:gd name="csX26" fmla="*/ 1570580 w 5599112"/>
              <a:gd name="csY26" fmla="*/ 3865665 h 5183634"/>
              <a:gd name="csX27" fmla="*/ 1642111 w 5599112"/>
              <a:gd name="csY27" fmla="*/ 3807649 h 5183634"/>
              <a:gd name="csX28" fmla="*/ 1693398 w 5599112"/>
              <a:gd name="csY28" fmla="*/ 3763149 h 5183634"/>
              <a:gd name="csX29" fmla="*/ 1791900 w 5599112"/>
              <a:gd name="csY29" fmla="*/ 3667362 h 5183634"/>
              <a:gd name="csX30" fmla="*/ 1883615 w 5599112"/>
              <a:gd name="csY30" fmla="*/ 3563430 h 5183634"/>
              <a:gd name="csX31" fmla="*/ 1965946 w 5599112"/>
              <a:gd name="csY31" fmla="*/ 3454127 h 5183634"/>
              <a:gd name="csX32" fmla="*/ 2037418 w 5599112"/>
              <a:gd name="csY32" fmla="*/ 3338097 h 5183634"/>
              <a:gd name="csX33" fmla="*/ 2098148 w 5599112"/>
              <a:gd name="csY33" fmla="*/ 3216695 h 5183634"/>
              <a:gd name="csX34" fmla="*/ 2144065 w 5599112"/>
              <a:gd name="csY34" fmla="*/ 3089864 h 5183634"/>
              <a:gd name="csX35" fmla="*/ 2176407 w 5599112"/>
              <a:gd name="csY35" fmla="*/ 2958961 h 5183634"/>
              <a:gd name="csX36" fmla="*/ 2185850 w 5599112"/>
              <a:gd name="csY36" fmla="*/ 2891502 h 5183634"/>
              <a:gd name="csX37" fmla="*/ 2192637 w 5599112"/>
              <a:gd name="csY37" fmla="*/ 2826759 h 5183634"/>
              <a:gd name="csX38" fmla="*/ 2192637 w 5599112"/>
              <a:gd name="csY38" fmla="*/ 2697213 h 5183634"/>
              <a:gd name="csX39" fmla="*/ 2183194 w 5599112"/>
              <a:gd name="csY39" fmla="*/ 2569024 h 5183634"/>
              <a:gd name="csX40" fmla="*/ 2162951 w 5599112"/>
              <a:gd name="csY40" fmla="*/ 2440836 h 5183634"/>
              <a:gd name="csX41" fmla="*/ 2122464 w 5599112"/>
              <a:gd name="csY41" fmla="*/ 2249261 h 5183634"/>
              <a:gd name="csX42" fmla="*/ 2059019 w 5599112"/>
              <a:gd name="csY42" fmla="*/ 1994241 h 5183634"/>
              <a:gd name="csX43" fmla="*/ 2030690 w 5599112"/>
              <a:gd name="csY43" fmla="*/ 1867410 h 5183634"/>
              <a:gd name="csX44" fmla="*/ 2018532 w 5599112"/>
              <a:gd name="csY44" fmla="*/ 1809395 h 5183634"/>
              <a:gd name="csX45" fmla="*/ 2005076 w 5599112"/>
              <a:gd name="csY45" fmla="*/ 1692007 h 5183634"/>
              <a:gd name="csX46" fmla="*/ 2001003 w 5599112"/>
              <a:gd name="csY46" fmla="*/ 1574619 h 5183634"/>
              <a:gd name="csX47" fmla="*/ 2007731 w 5599112"/>
              <a:gd name="csY47" fmla="*/ 1455873 h 5183634"/>
              <a:gd name="csX48" fmla="*/ 2022604 w 5599112"/>
              <a:gd name="csY48" fmla="*/ 1338485 h 5183634"/>
              <a:gd name="csX49" fmla="*/ 2046861 w 5599112"/>
              <a:gd name="csY49" fmla="*/ 1222454 h 5183634"/>
              <a:gd name="csX50" fmla="*/ 2080619 w 5599112"/>
              <a:gd name="csY50" fmla="*/ 1109138 h 5183634"/>
              <a:gd name="csX51" fmla="*/ 2122464 w 5599112"/>
              <a:gd name="csY51" fmla="*/ 997121 h 5183634"/>
              <a:gd name="csX52" fmla="*/ 2172393 w 5599112"/>
              <a:gd name="csY52" fmla="*/ 889176 h 5183634"/>
              <a:gd name="csX53" fmla="*/ 2229051 w 5599112"/>
              <a:gd name="csY53" fmla="*/ 785303 h 5183634"/>
              <a:gd name="csX54" fmla="*/ 2293795 w 5599112"/>
              <a:gd name="csY54" fmla="*/ 685443 h 5183634"/>
              <a:gd name="csX55" fmla="*/ 2366683 w 5599112"/>
              <a:gd name="csY55" fmla="*/ 591013 h 5183634"/>
              <a:gd name="csX56" fmla="*/ 2444942 w 5599112"/>
              <a:gd name="csY56" fmla="*/ 501954 h 5183634"/>
              <a:gd name="csX57" fmla="*/ 2529929 w 5599112"/>
              <a:gd name="csY57" fmla="*/ 419623 h 5183634"/>
              <a:gd name="csX58" fmla="*/ 2621703 w 5599112"/>
              <a:gd name="csY58" fmla="*/ 345437 h 5183634"/>
              <a:gd name="csX59" fmla="*/ 2718847 w 5599112"/>
              <a:gd name="csY59" fmla="*/ 277978 h 5183634"/>
              <a:gd name="csX60" fmla="*/ 2770076 w 5599112"/>
              <a:gd name="csY60" fmla="*/ 248292 h 5183634"/>
              <a:gd name="csX61" fmla="*/ 2845679 w 5599112"/>
              <a:gd name="csY61" fmla="*/ 206447 h 5183634"/>
              <a:gd name="csX62" fmla="*/ 3004852 w 5599112"/>
              <a:gd name="csY62" fmla="*/ 137632 h 5183634"/>
              <a:gd name="csX63" fmla="*/ 3168157 w 5599112"/>
              <a:gd name="csY63" fmla="*/ 82331 h 5183634"/>
              <a:gd name="csX64" fmla="*/ 3336773 w 5599112"/>
              <a:gd name="csY64" fmla="*/ 43202 h 5183634"/>
              <a:gd name="csX65" fmla="*/ 3509521 w 5599112"/>
              <a:gd name="csY65" fmla="*/ 16230 h 5183634"/>
              <a:gd name="csX66" fmla="*/ 3683567 w 5599112"/>
              <a:gd name="csY66" fmla="*/ 2715 h 51836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</a:cxnLst>
            <a:rect l="l" t="t" r="r" b="b"/>
            <a:pathLst>
              <a:path w="5599112" h="5183634">
                <a:moveTo>
                  <a:pt x="3858971" y="0"/>
                </a:moveTo>
                <a:lnTo>
                  <a:pt x="4033017" y="9443"/>
                </a:lnTo>
                <a:lnTo>
                  <a:pt x="4119361" y="17588"/>
                </a:lnTo>
                <a:lnTo>
                  <a:pt x="4205705" y="28388"/>
                </a:lnTo>
                <a:lnTo>
                  <a:pt x="4377095" y="55360"/>
                </a:lnTo>
                <a:lnTo>
                  <a:pt x="4632115" y="109303"/>
                </a:lnTo>
                <a:lnTo>
                  <a:pt x="4968050" y="201077"/>
                </a:lnTo>
                <a:lnTo>
                  <a:pt x="5301329" y="306307"/>
                </a:lnTo>
                <a:lnTo>
                  <a:pt x="5465931" y="360250"/>
                </a:lnTo>
                <a:lnTo>
                  <a:pt x="5599112" y="404079"/>
                </a:lnTo>
                <a:lnTo>
                  <a:pt x="5599112" y="5183634"/>
                </a:lnTo>
                <a:lnTo>
                  <a:pt x="0" y="5183634"/>
                </a:lnTo>
                <a:lnTo>
                  <a:pt x="0" y="5183561"/>
                </a:lnTo>
                <a:lnTo>
                  <a:pt x="2749" y="5169092"/>
                </a:lnTo>
                <a:lnTo>
                  <a:pt x="14907" y="5129963"/>
                </a:lnTo>
                <a:lnTo>
                  <a:pt x="32435" y="5090834"/>
                </a:lnTo>
                <a:lnTo>
                  <a:pt x="70207" y="5015231"/>
                </a:lnTo>
                <a:lnTo>
                  <a:pt x="139023" y="4907345"/>
                </a:lnTo>
                <a:lnTo>
                  <a:pt x="246968" y="4773726"/>
                </a:lnTo>
                <a:lnTo>
                  <a:pt x="368370" y="4652325"/>
                </a:lnTo>
                <a:lnTo>
                  <a:pt x="430457" y="4595608"/>
                </a:lnTo>
                <a:lnTo>
                  <a:pt x="500630" y="4536294"/>
                </a:lnTo>
                <a:lnTo>
                  <a:pt x="646348" y="4429647"/>
                </a:lnTo>
                <a:lnTo>
                  <a:pt x="877052" y="4286645"/>
                </a:lnTo>
                <a:lnTo>
                  <a:pt x="1191444" y="4111242"/>
                </a:lnTo>
                <a:lnTo>
                  <a:pt x="1422148" y="3969597"/>
                </a:lnTo>
                <a:lnTo>
                  <a:pt x="1570580" y="3865665"/>
                </a:lnTo>
                <a:lnTo>
                  <a:pt x="1642111" y="3807649"/>
                </a:lnTo>
                <a:lnTo>
                  <a:pt x="1693398" y="3763149"/>
                </a:lnTo>
                <a:lnTo>
                  <a:pt x="1791900" y="3667362"/>
                </a:lnTo>
                <a:lnTo>
                  <a:pt x="1883615" y="3563430"/>
                </a:lnTo>
                <a:lnTo>
                  <a:pt x="1965946" y="3454127"/>
                </a:lnTo>
                <a:lnTo>
                  <a:pt x="2037418" y="3338097"/>
                </a:lnTo>
                <a:lnTo>
                  <a:pt x="2098148" y="3216695"/>
                </a:lnTo>
                <a:lnTo>
                  <a:pt x="2144065" y="3089864"/>
                </a:lnTo>
                <a:lnTo>
                  <a:pt x="2176407" y="2958961"/>
                </a:lnTo>
                <a:lnTo>
                  <a:pt x="2185850" y="2891502"/>
                </a:lnTo>
                <a:lnTo>
                  <a:pt x="2192637" y="2826759"/>
                </a:lnTo>
                <a:lnTo>
                  <a:pt x="2192637" y="2697213"/>
                </a:lnTo>
                <a:lnTo>
                  <a:pt x="2183194" y="2569024"/>
                </a:lnTo>
                <a:lnTo>
                  <a:pt x="2162951" y="2440836"/>
                </a:lnTo>
                <a:lnTo>
                  <a:pt x="2122464" y="2249261"/>
                </a:lnTo>
                <a:lnTo>
                  <a:pt x="2059019" y="1994241"/>
                </a:lnTo>
                <a:lnTo>
                  <a:pt x="2030690" y="1867410"/>
                </a:lnTo>
                <a:lnTo>
                  <a:pt x="2018532" y="1809395"/>
                </a:lnTo>
                <a:lnTo>
                  <a:pt x="2005076" y="1692007"/>
                </a:lnTo>
                <a:lnTo>
                  <a:pt x="2001003" y="1574619"/>
                </a:lnTo>
                <a:lnTo>
                  <a:pt x="2007731" y="1455873"/>
                </a:lnTo>
                <a:lnTo>
                  <a:pt x="2022604" y="1338485"/>
                </a:lnTo>
                <a:lnTo>
                  <a:pt x="2046861" y="1222454"/>
                </a:lnTo>
                <a:lnTo>
                  <a:pt x="2080619" y="1109138"/>
                </a:lnTo>
                <a:lnTo>
                  <a:pt x="2122464" y="997121"/>
                </a:lnTo>
                <a:lnTo>
                  <a:pt x="2172393" y="889176"/>
                </a:lnTo>
                <a:lnTo>
                  <a:pt x="2229051" y="785303"/>
                </a:lnTo>
                <a:lnTo>
                  <a:pt x="2293795" y="685443"/>
                </a:lnTo>
                <a:lnTo>
                  <a:pt x="2366683" y="591013"/>
                </a:lnTo>
                <a:lnTo>
                  <a:pt x="2444942" y="501954"/>
                </a:lnTo>
                <a:lnTo>
                  <a:pt x="2529929" y="419623"/>
                </a:lnTo>
                <a:lnTo>
                  <a:pt x="2621703" y="345437"/>
                </a:lnTo>
                <a:lnTo>
                  <a:pt x="2718847" y="277978"/>
                </a:lnTo>
                <a:lnTo>
                  <a:pt x="2770076" y="248292"/>
                </a:lnTo>
                <a:lnTo>
                  <a:pt x="2845679" y="206447"/>
                </a:lnTo>
                <a:lnTo>
                  <a:pt x="3004852" y="137632"/>
                </a:lnTo>
                <a:lnTo>
                  <a:pt x="3168157" y="82331"/>
                </a:lnTo>
                <a:lnTo>
                  <a:pt x="3336773" y="43202"/>
                </a:lnTo>
                <a:lnTo>
                  <a:pt x="3509521" y="16230"/>
                </a:lnTo>
                <a:lnTo>
                  <a:pt x="3683567" y="27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EB6CED8-3F98-63F5-19D4-FE08EF45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55" y="1195387"/>
            <a:ext cx="11306934" cy="728437"/>
          </a:xfrm>
        </p:spPr>
        <p:txBody>
          <a:bodyPr/>
          <a:lstStyle>
            <a:lvl1pPr>
              <a:defRPr>
                <a:solidFill>
                  <a:srgbClr val="E2001B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869CA5-CC3C-EE15-19CC-2E2CB9EDBE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379" y="2795814"/>
            <a:ext cx="5653845" cy="3381148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D1621"/>
                </a:solidFill>
              </a:defRPr>
            </a:lvl1pPr>
            <a:lvl2pPr>
              <a:defRPr sz="2000">
                <a:solidFill>
                  <a:srgbClr val="1D1621"/>
                </a:solidFill>
              </a:defRPr>
            </a:lvl2pPr>
            <a:lvl3pPr>
              <a:defRPr sz="1800">
                <a:solidFill>
                  <a:srgbClr val="1D1621"/>
                </a:solidFill>
              </a:defRPr>
            </a:lvl3pPr>
            <a:lvl4pPr>
              <a:defRPr sz="1600">
                <a:solidFill>
                  <a:srgbClr val="1D1621"/>
                </a:solidFill>
              </a:defRPr>
            </a:lvl4pPr>
            <a:lvl5pPr>
              <a:defRPr sz="1600"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324F27-2CDA-2A67-A72D-32CCCE78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5C85-6056-4E9A-93CE-54FE15E1252E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9C947023-71E9-1A71-73B8-F87364A2C8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29980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Imagem 11">
            <a:extLst>
              <a:ext uri="{FF2B5EF4-FFF2-40B4-BE49-F238E27FC236}">
                <a16:creationId xmlns:a16="http://schemas.microsoft.com/office/drawing/2014/main" id="{096BB051-3A25-0085-5494-C1066F6055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74078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6" name="Espaço Reservado para Imagem 11">
            <a:extLst>
              <a:ext uri="{FF2B5EF4-FFF2-40B4-BE49-F238E27FC236}">
                <a16:creationId xmlns:a16="http://schemas.microsoft.com/office/drawing/2014/main" id="{2289B1D1-9597-52D7-7108-AECB65DBC82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18175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id="{5BDA8D1B-0AC9-7FF8-2B29-4520611764A9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42155" y="1947863"/>
            <a:ext cx="56538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2" name="Espaço Reservado para Texto 51">
            <a:extLst>
              <a:ext uri="{FF2B5EF4-FFF2-40B4-BE49-F238E27FC236}">
                <a16:creationId xmlns:a16="http://schemas.microsoft.com/office/drawing/2014/main" id="{5D3F363D-3C1F-51C5-480C-35C88512AB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5591" y="2173177"/>
            <a:ext cx="3489661" cy="1083766"/>
          </a:xfrm>
          <a:custGeom>
            <a:avLst/>
            <a:gdLst>
              <a:gd name="csX0" fmla="*/ 541883 w 3489661"/>
              <a:gd name="csY0" fmla="*/ 0 h 1083766"/>
              <a:gd name="csX1" fmla="*/ 2947778 w 3489661"/>
              <a:gd name="csY1" fmla="*/ 0 h 1083766"/>
              <a:gd name="csX2" fmla="*/ 3489661 w 3489661"/>
              <a:gd name="csY2" fmla="*/ 541883 h 1083766"/>
              <a:gd name="csX3" fmla="*/ 2947778 w 3489661"/>
              <a:gd name="csY3" fmla="*/ 1083766 h 1083766"/>
              <a:gd name="csX4" fmla="*/ 541883 w 3489661"/>
              <a:gd name="csY4" fmla="*/ 1083766 h 1083766"/>
              <a:gd name="csX5" fmla="*/ 0 w 3489661"/>
              <a:gd name="csY5" fmla="*/ 541883 h 1083766"/>
              <a:gd name="csX6" fmla="*/ 541883 w 3489661"/>
              <a:gd name="csY6" fmla="*/ 0 h 1083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89661" h="1083766">
                <a:moveTo>
                  <a:pt x="541883" y="0"/>
                </a:moveTo>
                <a:lnTo>
                  <a:pt x="2947778" y="0"/>
                </a:lnTo>
                <a:cubicBezTo>
                  <a:pt x="3247052" y="0"/>
                  <a:pt x="3489661" y="242609"/>
                  <a:pt x="3489661" y="541883"/>
                </a:cubicBezTo>
                <a:cubicBezTo>
                  <a:pt x="3489661" y="841157"/>
                  <a:pt x="3247052" y="1083766"/>
                  <a:pt x="2947778" y="1083766"/>
                </a:cubicBezTo>
                <a:lnTo>
                  <a:pt x="541883" y="1083766"/>
                </a:lnTo>
                <a:cubicBezTo>
                  <a:pt x="242609" y="1083766"/>
                  <a:pt x="0" y="841157"/>
                  <a:pt x="0" y="541883"/>
                </a:cubicBezTo>
                <a:cubicBezTo>
                  <a:pt x="0" y="242609"/>
                  <a:pt x="242609" y="0"/>
                  <a:pt x="541883" y="0"/>
                </a:cubicBezTo>
                <a:close/>
              </a:path>
            </a:pathLst>
          </a:custGeom>
          <a:solidFill>
            <a:srgbClr val="A6A6A6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buFontTx/>
              <a:buNone/>
              <a:defRPr sz="1600"/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3" name="Espaço Reservado para Texto 52">
            <a:extLst>
              <a:ext uri="{FF2B5EF4-FFF2-40B4-BE49-F238E27FC236}">
                <a16:creationId xmlns:a16="http://schemas.microsoft.com/office/drawing/2014/main" id="{366F60D4-BC4A-79CB-3FA0-494CB42256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95591" y="3373757"/>
            <a:ext cx="3489661" cy="1083766"/>
          </a:xfrm>
          <a:custGeom>
            <a:avLst/>
            <a:gdLst>
              <a:gd name="csX0" fmla="*/ 541883 w 3489661"/>
              <a:gd name="csY0" fmla="*/ 0 h 1083766"/>
              <a:gd name="csX1" fmla="*/ 2947778 w 3489661"/>
              <a:gd name="csY1" fmla="*/ 0 h 1083766"/>
              <a:gd name="csX2" fmla="*/ 3489661 w 3489661"/>
              <a:gd name="csY2" fmla="*/ 541883 h 1083766"/>
              <a:gd name="csX3" fmla="*/ 2947778 w 3489661"/>
              <a:gd name="csY3" fmla="*/ 1083766 h 1083766"/>
              <a:gd name="csX4" fmla="*/ 541883 w 3489661"/>
              <a:gd name="csY4" fmla="*/ 1083766 h 1083766"/>
              <a:gd name="csX5" fmla="*/ 0 w 3489661"/>
              <a:gd name="csY5" fmla="*/ 541883 h 1083766"/>
              <a:gd name="csX6" fmla="*/ 541883 w 3489661"/>
              <a:gd name="csY6" fmla="*/ 0 h 1083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89661" h="1083766">
                <a:moveTo>
                  <a:pt x="541883" y="0"/>
                </a:moveTo>
                <a:lnTo>
                  <a:pt x="2947778" y="0"/>
                </a:lnTo>
                <a:cubicBezTo>
                  <a:pt x="3247052" y="0"/>
                  <a:pt x="3489661" y="242609"/>
                  <a:pt x="3489661" y="541883"/>
                </a:cubicBezTo>
                <a:cubicBezTo>
                  <a:pt x="3489661" y="841157"/>
                  <a:pt x="3247052" y="1083766"/>
                  <a:pt x="2947778" y="1083766"/>
                </a:cubicBezTo>
                <a:lnTo>
                  <a:pt x="541883" y="1083766"/>
                </a:lnTo>
                <a:cubicBezTo>
                  <a:pt x="242609" y="1083766"/>
                  <a:pt x="0" y="841157"/>
                  <a:pt x="0" y="541883"/>
                </a:cubicBezTo>
                <a:cubicBezTo>
                  <a:pt x="0" y="242609"/>
                  <a:pt x="242609" y="0"/>
                  <a:pt x="541883" y="0"/>
                </a:cubicBezTo>
                <a:close/>
              </a:path>
            </a:pathLst>
          </a:custGeom>
          <a:solidFill>
            <a:srgbClr val="A6A6A6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buFontTx/>
              <a:buNone/>
              <a:defRPr sz="1600"/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4" name="Espaço Reservado para Texto 53">
            <a:extLst>
              <a:ext uri="{FF2B5EF4-FFF2-40B4-BE49-F238E27FC236}">
                <a16:creationId xmlns:a16="http://schemas.microsoft.com/office/drawing/2014/main" id="{6054F44E-B5D6-8431-8287-C5771F3CAA3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95591" y="4574337"/>
            <a:ext cx="3489661" cy="1083766"/>
          </a:xfrm>
          <a:custGeom>
            <a:avLst/>
            <a:gdLst>
              <a:gd name="csX0" fmla="*/ 541883 w 3489661"/>
              <a:gd name="csY0" fmla="*/ 0 h 1083766"/>
              <a:gd name="csX1" fmla="*/ 2947778 w 3489661"/>
              <a:gd name="csY1" fmla="*/ 0 h 1083766"/>
              <a:gd name="csX2" fmla="*/ 3489661 w 3489661"/>
              <a:gd name="csY2" fmla="*/ 541883 h 1083766"/>
              <a:gd name="csX3" fmla="*/ 2947778 w 3489661"/>
              <a:gd name="csY3" fmla="*/ 1083766 h 1083766"/>
              <a:gd name="csX4" fmla="*/ 541883 w 3489661"/>
              <a:gd name="csY4" fmla="*/ 1083766 h 1083766"/>
              <a:gd name="csX5" fmla="*/ 0 w 3489661"/>
              <a:gd name="csY5" fmla="*/ 541883 h 1083766"/>
              <a:gd name="csX6" fmla="*/ 541883 w 3489661"/>
              <a:gd name="csY6" fmla="*/ 0 h 1083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89661" h="1083766">
                <a:moveTo>
                  <a:pt x="541883" y="0"/>
                </a:moveTo>
                <a:lnTo>
                  <a:pt x="2947778" y="0"/>
                </a:lnTo>
                <a:cubicBezTo>
                  <a:pt x="3247052" y="0"/>
                  <a:pt x="3489661" y="242609"/>
                  <a:pt x="3489661" y="541883"/>
                </a:cubicBezTo>
                <a:cubicBezTo>
                  <a:pt x="3489661" y="841157"/>
                  <a:pt x="3247052" y="1083766"/>
                  <a:pt x="2947778" y="1083766"/>
                </a:cubicBezTo>
                <a:lnTo>
                  <a:pt x="541883" y="1083766"/>
                </a:lnTo>
                <a:cubicBezTo>
                  <a:pt x="242609" y="1083766"/>
                  <a:pt x="0" y="841157"/>
                  <a:pt x="0" y="541883"/>
                </a:cubicBezTo>
                <a:cubicBezTo>
                  <a:pt x="0" y="242609"/>
                  <a:pt x="242609" y="0"/>
                  <a:pt x="541883" y="0"/>
                </a:cubicBezTo>
                <a:close/>
              </a:path>
            </a:pathLst>
          </a:custGeom>
          <a:solidFill>
            <a:srgbClr val="A6A6A6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buFontTx/>
              <a:buNone/>
              <a:defRPr sz="1600"/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945D14DB-CA40-AE62-A4B5-CB72FB58CB59}"/>
              </a:ext>
            </a:extLst>
          </p:cNvPr>
          <p:cNvGrpSpPr/>
          <p:nvPr userDrawn="1"/>
        </p:nvGrpSpPr>
        <p:grpSpPr>
          <a:xfrm>
            <a:off x="1730629" y="6166591"/>
            <a:ext cx="2275473" cy="391893"/>
            <a:chOff x="11350793" y="364200"/>
            <a:chExt cx="2853408" cy="491428"/>
          </a:xfrm>
        </p:grpSpPr>
        <p:pic>
          <p:nvPicPr>
            <p:cNvPr id="5" name="Google Shape;61;p22">
              <a:extLst>
                <a:ext uri="{FF2B5EF4-FFF2-40B4-BE49-F238E27FC236}">
                  <a16:creationId xmlns:a16="http://schemas.microsoft.com/office/drawing/2014/main" id="{014D1163-3501-EFCB-3E2F-AD41695D2BA0}"/>
                </a:ext>
              </a:extLst>
            </p:cNvPr>
            <p:cNvPicPr preferRelativeResize="0"/>
            <p:nvPr userDrawn="1"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50793" y="36420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63;p22">
              <a:extLst>
                <a:ext uri="{FF2B5EF4-FFF2-40B4-BE49-F238E27FC236}">
                  <a16:creationId xmlns:a16="http://schemas.microsoft.com/office/drawing/2014/main" id="{2A44CF72-9795-4DFD-36E9-B217091C5388}"/>
                </a:ext>
              </a:extLst>
            </p:cNvPr>
            <p:cNvSpPr txBox="1"/>
            <p:nvPr userDrawn="1"/>
          </p:nvSpPr>
          <p:spPr>
            <a:xfrm>
              <a:off x="11682945" y="373263"/>
              <a:ext cx="2521256" cy="482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spAutoFit/>
            </a:bodyPr>
            <a:lstStyle/>
            <a:p>
              <a:pPr algn="l"/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lang="pt-BR" sz="900">
                  <a:solidFill>
                    <a:srgbClr val="1D1621"/>
                  </a:solidFill>
                  <a:latin typeface="Plus Jakarta Sans" pitchFamily="2" charset="0"/>
                  <a:cs typeface="Plus Jakarta Sans" pitchFamily="2" charset="0"/>
                </a:rPr>
                <a:t> </a:t>
              </a:r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sz="1200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  <a:p>
              <a:pPr algn="l"/>
              <a:r>
                <a:rPr lang="pt-BR" sz="800" i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sz="800" i="1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</p:txBody>
        </p:sp>
      </p:grpSp>
      <p:pic>
        <p:nvPicPr>
          <p:cNvPr id="8" name="Google Shape;62;p22">
            <a:extLst>
              <a:ext uri="{FF2B5EF4-FFF2-40B4-BE49-F238E27FC236}">
                <a16:creationId xmlns:a16="http://schemas.microsoft.com/office/drawing/2014/main" id="{330E882C-A3C4-D93C-32C3-394C492D766B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79" y="6261287"/>
            <a:ext cx="1202186" cy="20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29095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uas Partes de Conteúdo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B6CED8-3F98-63F5-19D4-FE08EF45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885422"/>
            <a:ext cx="11306175" cy="728437"/>
          </a:xfrm>
        </p:spPr>
        <p:txBody>
          <a:bodyPr/>
          <a:lstStyle>
            <a:lvl1pPr>
              <a:defRPr>
                <a:solidFill>
                  <a:srgbClr val="E2001B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869CA5-CC3C-EE15-19CC-2E2CB9EDBE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2251489"/>
            <a:ext cx="8532811" cy="261406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D1621"/>
                </a:solidFill>
              </a:defRPr>
            </a:lvl1pPr>
            <a:lvl2pPr>
              <a:defRPr sz="2000">
                <a:solidFill>
                  <a:srgbClr val="1D1621"/>
                </a:solidFill>
              </a:defRPr>
            </a:lvl2pPr>
            <a:lvl3pPr>
              <a:defRPr sz="1800">
                <a:solidFill>
                  <a:srgbClr val="1D1621"/>
                </a:solidFill>
              </a:defRPr>
            </a:lvl3pPr>
            <a:lvl4pPr>
              <a:defRPr sz="1600">
                <a:solidFill>
                  <a:srgbClr val="1D1621"/>
                </a:solidFill>
              </a:defRPr>
            </a:lvl4pPr>
            <a:lvl5pPr>
              <a:defRPr sz="1600"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324F27-2CDA-2A67-A72D-32CCCE78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5C85-6056-4E9A-93CE-54FE15E1252E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9C947023-71E9-1A71-73B8-F87364A2C8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29980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Imagem 11">
            <a:extLst>
              <a:ext uri="{FF2B5EF4-FFF2-40B4-BE49-F238E27FC236}">
                <a16:creationId xmlns:a16="http://schemas.microsoft.com/office/drawing/2014/main" id="{096BB051-3A25-0085-5494-C1066F6055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74078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6" name="Espaço Reservado para Imagem 11">
            <a:extLst>
              <a:ext uri="{FF2B5EF4-FFF2-40B4-BE49-F238E27FC236}">
                <a16:creationId xmlns:a16="http://schemas.microsoft.com/office/drawing/2014/main" id="{2289B1D1-9597-52D7-7108-AECB65DBC82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18175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id="{5BDA8D1B-0AC9-7FF8-2B29-4520611764A9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68744" y="1637898"/>
            <a:ext cx="11280342" cy="5895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D53FBAD-2DE3-8378-1620-3799D96094DC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3961995" y="4356243"/>
            <a:ext cx="4293839" cy="863859"/>
          </a:xfrm>
          <a:custGeom>
            <a:avLst/>
            <a:gdLst>
              <a:gd name="csX0" fmla="*/ 541883 w 5386891"/>
              <a:gd name="csY0" fmla="*/ 0 h 1083766"/>
              <a:gd name="csX1" fmla="*/ 2439113 w 5386891"/>
              <a:gd name="csY1" fmla="*/ 0 h 1083766"/>
              <a:gd name="csX2" fmla="*/ 2947778 w 5386891"/>
              <a:gd name="csY2" fmla="*/ 0 h 1083766"/>
              <a:gd name="csX3" fmla="*/ 4845008 w 5386891"/>
              <a:gd name="csY3" fmla="*/ 0 h 1083766"/>
              <a:gd name="csX4" fmla="*/ 5386891 w 5386891"/>
              <a:gd name="csY4" fmla="*/ 541883 h 1083766"/>
              <a:gd name="csX5" fmla="*/ 4845008 w 5386891"/>
              <a:gd name="csY5" fmla="*/ 1083766 h 1083766"/>
              <a:gd name="csX6" fmla="*/ 2947778 w 5386891"/>
              <a:gd name="csY6" fmla="*/ 1083766 h 1083766"/>
              <a:gd name="csX7" fmla="*/ 2439113 w 5386891"/>
              <a:gd name="csY7" fmla="*/ 1083766 h 1083766"/>
              <a:gd name="csX8" fmla="*/ 541883 w 5386891"/>
              <a:gd name="csY8" fmla="*/ 1083766 h 1083766"/>
              <a:gd name="csX9" fmla="*/ 0 w 5386891"/>
              <a:gd name="csY9" fmla="*/ 541883 h 1083766"/>
              <a:gd name="csX10" fmla="*/ 541883 w 5386891"/>
              <a:gd name="csY10" fmla="*/ 0 h 1083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5386891" h="1083766">
                <a:moveTo>
                  <a:pt x="541883" y="0"/>
                </a:moveTo>
                <a:lnTo>
                  <a:pt x="2439113" y="0"/>
                </a:lnTo>
                <a:lnTo>
                  <a:pt x="2947778" y="0"/>
                </a:lnTo>
                <a:lnTo>
                  <a:pt x="4845008" y="0"/>
                </a:lnTo>
                <a:cubicBezTo>
                  <a:pt x="5144282" y="0"/>
                  <a:pt x="5386891" y="242609"/>
                  <a:pt x="5386891" y="541883"/>
                </a:cubicBezTo>
                <a:cubicBezTo>
                  <a:pt x="5386891" y="841157"/>
                  <a:pt x="5144282" y="1083766"/>
                  <a:pt x="4845008" y="1083766"/>
                </a:cubicBezTo>
                <a:lnTo>
                  <a:pt x="2947778" y="1083766"/>
                </a:lnTo>
                <a:lnTo>
                  <a:pt x="2439113" y="1083766"/>
                </a:lnTo>
                <a:lnTo>
                  <a:pt x="541883" y="1083766"/>
                </a:lnTo>
                <a:cubicBezTo>
                  <a:pt x="242609" y="1083766"/>
                  <a:pt x="0" y="841157"/>
                  <a:pt x="0" y="541883"/>
                </a:cubicBezTo>
                <a:cubicBezTo>
                  <a:pt x="0" y="242609"/>
                  <a:pt x="242609" y="0"/>
                  <a:pt x="541883" y="0"/>
                </a:cubicBezTo>
                <a:close/>
              </a:path>
            </a:pathLst>
          </a:custGeom>
          <a:solidFill>
            <a:srgbClr val="E2001B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2" name="Espaço Reservado para Imagem 31">
            <a:extLst>
              <a:ext uri="{FF2B5EF4-FFF2-40B4-BE49-F238E27FC236}">
                <a16:creationId xmlns:a16="http://schemas.microsoft.com/office/drawing/2014/main" id="{18FC4370-9E8D-83D6-9FC7-F2174858B6E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808828" y="0"/>
            <a:ext cx="6383172" cy="6858000"/>
          </a:xfrm>
          <a:custGeom>
            <a:avLst/>
            <a:gdLst>
              <a:gd name="csX0" fmla="*/ 3935636 w 6383172"/>
              <a:gd name="csY0" fmla="*/ 0 h 6858000"/>
              <a:gd name="csX1" fmla="*/ 6383172 w 6383172"/>
              <a:gd name="csY1" fmla="*/ 0 h 6858000"/>
              <a:gd name="csX2" fmla="*/ 6383172 w 6383172"/>
              <a:gd name="csY2" fmla="*/ 6858000 h 6858000"/>
              <a:gd name="csX3" fmla="*/ 1678210 w 6383172"/>
              <a:gd name="csY3" fmla="*/ 6858000 h 6858000"/>
              <a:gd name="csX4" fmla="*/ 1688825 w 6383172"/>
              <a:gd name="csY4" fmla="*/ 6837882 h 6858000"/>
              <a:gd name="csX5" fmla="*/ 1817942 w 6383172"/>
              <a:gd name="csY5" fmla="*/ 6644277 h 6858000"/>
              <a:gd name="csX6" fmla="*/ 1884868 w 6383172"/>
              <a:gd name="csY6" fmla="*/ 6553072 h 6858000"/>
              <a:gd name="csX7" fmla="*/ 1961306 w 6383172"/>
              <a:gd name="csY7" fmla="*/ 6456954 h 6858000"/>
              <a:gd name="csX8" fmla="*/ 2122781 w 6383172"/>
              <a:gd name="csY8" fmla="*/ 6281384 h 6858000"/>
              <a:gd name="csX9" fmla="*/ 2382729 w 6383172"/>
              <a:gd name="csY9" fmla="*/ 6040996 h 6858000"/>
              <a:gd name="csX10" fmla="*/ 2740213 w 6383172"/>
              <a:gd name="csY10" fmla="*/ 5741722 h 6858000"/>
              <a:gd name="csX11" fmla="*/ 3000388 w 6383172"/>
              <a:gd name="csY11" fmla="*/ 5503308 h 6858000"/>
              <a:gd name="csX12" fmla="*/ 3165652 w 6383172"/>
              <a:gd name="csY12" fmla="*/ 5331305 h 6858000"/>
              <a:gd name="csX13" fmla="*/ 3243976 w 6383172"/>
              <a:gd name="csY13" fmla="*/ 5236883 h 6858000"/>
              <a:gd name="csX14" fmla="*/ 3299651 w 6383172"/>
              <a:gd name="csY14" fmla="*/ 5164963 h 6858000"/>
              <a:gd name="csX15" fmla="*/ 3404865 w 6383172"/>
              <a:gd name="csY15" fmla="*/ 5011824 h 6858000"/>
              <a:gd name="csX16" fmla="*/ 3500377 w 6383172"/>
              <a:gd name="csY16" fmla="*/ 4847796 h 6858000"/>
              <a:gd name="csX17" fmla="*/ 3583454 w 6383172"/>
              <a:gd name="csY17" fmla="*/ 4677280 h 6858000"/>
              <a:gd name="csX18" fmla="*/ 3652057 w 6383172"/>
              <a:gd name="csY18" fmla="*/ 4498506 h 6858000"/>
              <a:gd name="csX19" fmla="*/ 3706558 w 6383172"/>
              <a:gd name="csY19" fmla="*/ 4313434 h 6858000"/>
              <a:gd name="csX20" fmla="*/ 3741936 w 6383172"/>
              <a:gd name="csY20" fmla="*/ 4122550 h 6858000"/>
              <a:gd name="csX21" fmla="*/ 3759944 w 6383172"/>
              <a:gd name="csY21" fmla="*/ 3927654 h 6858000"/>
              <a:gd name="csX22" fmla="*/ 3760340 w 6383172"/>
              <a:gd name="csY22" fmla="*/ 3828234 h 6858000"/>
              <a:gd name="csX23" fmla="*/ 3757920 w 6383172"/>
              <a:gd name="csY23" fmla="*/ 3733136 h 6858000"/>
              <a:gd name="csX24" fmla="*/ 3736377 w 6383172"/>
              <a:gd name="csY24" fmla="*/ 3544763 h 6858000"/>
              <a:gd name="csX25" fmla="*/ 3703447 w 6383172"/>
              <a:gd name="csY25" fmla="*/ 3359691 h 6858000"/>
              <a:gd name="csX26" fmla="*/ 3657234 w 6383172"/>
              <a:gd name="csY26" fmla="*/ 3176139 h 6858000"/>
              <a:gd name="csX27" fmla="*/ 3575584 w 6383172"/>
              <a:gd name="csY27" fmla="*/ 2903263 h 6858000"/>
              <a:gd name="csX28" fmla="*/ 3455149 w 6383172"/>
              <a:gd name="csY28" fmla="*/ 2541361 h 6858000"/>
              <a:gd name="csX29" fmla="*/ 3399218 w 6383172"/>
              <a:gd name="csY29" fmla="*/ 2360919 h 6858000"/>
              <a:gd name="csX30" fmla="*/ 3374618 w 6383172"/>
              <a:gd name="csY30" fmla="*/ 2278269 h 6858000"/>
              <a:gd name="csX31" fmla="*/ 3338549 w 6383172"/>
              <a:gd name="csY31" fmla="*/ 2109467 h 6858000"/>
              <a:gd name="csX32" fmla="*/ 3314019 w 6383172"/>
              <a:gd name="csY32" fmla="*/ 1939345 h 6858000"/>
              <a:gd name="csX33" fmla="*/ 3302547 w 6383172"/>
              <a:gd name="csY33" fmla="*/ 1765730 h 6858000"/>
              <a:gd name="csX34" fmla="*/ 3301317 w 6383172"/>
              <a:gd name="csY34" fmla="*/ 1592943 h 6858000"/>
              <a:gd name="csX35" fmla="*/ 3311854 w 6383172"/>
              <a:gd name="csY35" fmla="*/ 1420811 h 6858000"/>
              <a:gd name="csX36" fmla="*/ 3334528 w 6383172"/>
              <a:gd name="csY36" fmla="*/ 1251289 h 6858000"/>
              <a:gd name="csX37" fmla="*/ 3367362 w 6383172"/>
              <a:gd name="csY37" fmla="*/ 1082519 h 6858000"/>
              <a:gd name="csX38" fmla="*/ 3410817 w 6383172"/>
              <a:gd name="csY38" fmla="*/ 918533 h 6858000"/>
              <a:gd name="csX39" fmla="*/ 3463225 w 6383172"/>
              <a:gd name="csY39" fmla="*/ 759522 h 6858000"/>
              <a:gd name="csX40" fmla="*/ 3526242 w 6383172"/>
              <a:gd name="csY40" fmla="*/ 605210 h 6858000"/>
              <a:gd name="csX41" fmla="*/ 3600180 w 6383172"/>
              <a:gd name="csY41" fmla="*/ 457647 h 6858000"/>
              <a:gd name="csX42" fmla="*/ 3681617 w 6383172"/>
              <a:gd name="csY42" fmla="*/ 317139 h 6858000"/>
              <a:gd name="csX43" fmla="*/ 3772445 w 6383172"/>
              <a:gd name="csY43" fmla="*/ 185468 h 6858000"/>
              <a:gd name="csX44" fmla="*/ 3872976 w 6383172"/>
              <a:gd name="csY44" fmla="*/ 64686 h 6858000"/>
              <a:gd name="csX45" fmla="*/ 0 w 6383172"/>
              <a:gd name="csY45" fmla="*/ 0 h 6858000"/>
              <a:gd name="csX46" fmla="*/ 3614749 w 6383172"/>
              <a:gd name="csY46" fmla="*/ 0 h 6858000"/>
              <a:gd name="csX47" fmla="*/ 3594644 w 6383172"/>
              <a:gd name="csY47" fmla="*/ 38212 h 6858000"/>
              <a:gd name="csX48" fmla="*/ 3546912 w 6383172"/>
              <a:gd name="csY48" fmla="*/ 146911 h 6858000"/>
              <a:gd name="csX49" fmla="*/ 3482364 w 6383172"/>
              <a:gd name="csY49" fmla="*/ 313486 h 6858000"/>
              <a:gd name="csX50" fmla="*/ 3402774 w 6383172"/>
              <a:gd name="csY50" fmla="*/ 539082 h 6858000"/>
              <a:gd name="csX51" fmla="*/ 3361052 w 6383172"/>
              <a:gd name="csY51" fmla="*/ 649979 h 6858000"/>
              <a:gd name="csX52" fmla="*/ 3341436 w 6383172"/>
              <a:gd name="csY52" fmla="*/ 700382 h 6858000"/>
              <a:gd name="csX53" fmla="*/ 3294356 w 6383172"/>
              <a:gd name="csY53" fmla="*/ 797872 h 6858000"/>
              <a:gd name="csX54" fmla="*/ 3241049 w 6383172"/>
              <a:gd name="csY54" fmla="*/ 891574 h 6858000"/>
              <a:gd name="csX55" fmla="*/ 3179932 w 6383172"/>
              <a:gd name="csY55" fmla="*/ 981984 h 6858000"/>
              <a:gd name="csX56" fmla="*/ 3114060 w 6383172"/>
              <a:gd name="csY56" fmla="*/ 1068042 h 6858000"/>
              <a:gd name="csX57" fmla="*/ 3042612 w 6383172"/>
              <a:gd name="csY57" fmla="*/ 1149248 h 6858000"/>
              <a:gd name="csX58" fmla="*/ 2966157 w 6383172"/>
              <a:gd name="csY58" fmla="*/ 1224491 h 6858000"/>
              <a:gd name="csX59" fmla="*/ 2884958 w 6383172"/>
              <a:gd name="csY59" fmla="*/ 1295454 h 6858000"/>
              <a:gd name="csX60" fmla="*/ 2800339 w 6383172"/>
              <a:gd name="csY60" fmla="*/ 1359960 h 6858000"/>
              <a:gd name="csX61" fmla="*/ 2713202 w 6383172"/>
              <a:gd name="csY61" fmla="*/ 1418558 h 6858000"/>
              <a:gd name="csX62" fmla="*/ 2622615 w 6383172"/>
              <a:gd name="csY62" fmla="*/ 1470745 h 6858000"/>
              <a:gd name="csX63" fmla="*/ 2529216 w 6383172"/>
              <a:gd name="csY63" fmla="*/ 1515388 h 6858000"/>
              <a:gd name="csX64" fmla="*/ 2434817 w 6383172"/>
              <a:gd name="csY64" fmla="*/ 1553651 h 6858000"/>
              <a:gd name="csX65" fmla="*/ 2339167 w 6383172"/>
              <a:gd name="csY65" fmla="*/ 1583923 h 6858000"/>
              <a:gd name="csX66" fmla="*/ 2242900 w 6383172"/>
              <a:gd name="csY66" fmla="*/ 1605070 h 6858000"/>
              <a:gd name="csX67" fmla="*/ 2146280 w 6383172"/>
              <a:gd name="csY67" fmla="*/ 1618773 h 6858000"/>
              <a:gd name="csX68" fmla="*/ 2098138 w 6383172"/>
              <a:gd name="csY68" fmla="*/ 1621382 h 6858000"/>
              <a:gd name="csX69" fmla="*/ 2028028 w 6383172"/>
              <a:gd name="csY69" fmla="*/ 1623690 h 6858000"/>
              <a:gd name="csX70" fmla="*/ 1889619 w 6383172"/>
              <a:gd name="csY70" fmla="*/ 1613427 h 6858000"/>
              <a:gd name="csX71" fmla="*/ 1754918 w 6383172"/>
              <a:gd name="csY71" fmla="*/ 1590898 h 6858000"/>
              <a:gd name="csX72" fmla="*/ 1624409 w 6383172"/>
              <a:gd name="csY72" fmla="*/ 1553544 h 6858000"/>
              <a:gd name="csX73" fmla="*/ 1496961 w 6383172"/>
              <a:gd name="csY73" fmla="*/ 1504987 h 6858000"/>
              <a:gd name="csX74" fmla="*/ 1375072 w 6383172"/>
              <a:gd name="csY74" fmla="*/ 1445355 h 6858000"/>
              <a:gd name="csX75" fmla="*/ 1257434 w 6383172"/>
              <a:gd name="csY75" fmla="*/ 1376704 h 6858000"/>
              <a:gd name="csX76" fmla="*/ 1146499 w 6383172"/>
              <a:gd name="csY76" fmla="*/ 1299067 h 6858000"/>
              <a:gd name="csX77" fmla="*/ 1093115 w 6383172"/>
              <a:gd name="csY77" fmla="*/ 1257838 h 6858000"/>
              <a:gd name="csX78" fmla="*/ 1040996 w 6383172"/>
              <a:gd name="csY78" fmla="*/ 1214526 h 6858000"/>
              <a:gd name="csX79" fmla="*/ 940185 w 6383172"/>
              <a:gd name="csY79" fmla="*/ 1124213 h 6858000"/>
              <a:gd name="csX80" fmla="*/ 796772 w 6383172"/>
              <a:gd name="csY80" fmla="*/ 979004 h 6858000"/>
              <a:gd name="csX81" fmla="*/ 617740 w 6383172"/>
              <a:gd name="csY81" fmla="*/ 771474 h 6858000"/>
              <a:gd name="csX82" fmla="*/ 446890 w 6383172"/>
              <a:gd name="csY82" fmla="*/ 554464 h 6858000"/>
              <a:gd name="csX83" fmla="*/ 363448 w 6383172"/>
              <a:gd name="csY83" fmla="*/ 445738 h 6858000"/>
              <a:gd name="csX84" fmla="*/ 255494 w 6383172"/>
              <a:gd name="csY84" fmla="*/ 304661 h 6858000"/>
              <a:gd name="csX85" fmla="*/ 92985 w 6383172"/>
              <a:gd name="csY85" fmla="*/ 104267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</a:cxnLst>
            <a:rect l="l" t="t" r="r" b="b"/>
            <a:pathLst>
              <a:path w="6383172" h="6858000">
                <a:moveTo>
                  <a:pt x="3935636" y="0"/>
                </a:moveTo>
                <a:lnTo>
                  <a:pt x="6383172" y="0"/>
                </a:lnTo>
                <a:lnTo>
                  <a:pt x="6383172" y="6858000"/>
                </a:lnTo>
                <a:lnTo>
                  <a:pt x="1678210" y="6858000"/>
                </a:lnTo>
                <a:lnTo>
                  <a:pt x="1688825" y="6837882"/>
                </a:lnTo>
                <a:lnTo>
                  <a:pt x="1817942" y="6644277"/>
                </a:lnTo>
                <a:lnTo>
                  <a:pt x="1884868" y="6553072"/>
                </a:lnTo>
                <a:lnTo>
                  <a:pt x="1961306" y="6456954"/>
                </a:lnTo>
                <a:lnTo>
                  <a:pt x="2122781" y="6281384"/>
                </a:lnTo>
                <a:lnTo>
                  <a:pt x="2382729" y="6040996"/>
                </a:lnTo>
                <a:lnTo>
                  <a:pt x="2740213" y="5741722"/>
                </a:lnTo>
                <a:lnTo>
                  <a:pt x="3000388" y="5503308"/>
                </a:lnTo>
                <a:lnTo>
                  <a:pt x="3165652" y="5331305"/>
                </a:lnTo>
                <a:lnTo>
                  <a:pt x="3243976" y="5236883"/>
                </a:lnTo>
                <a:lnTo>
                  <a:pt x="3299651" y="5164963"/>
                </a:lnTo>
                <a:lnTo>
                  <a:pt x="3404865" y="5011824"/>
                </a:lnTo>
                <a:lnTo>
                  <a:pt x="3500377" y="4847796"/>
                </a:lnTo>
                <a:lnTo>
                  <a:pt x="3583454" y="4677280"/>
                </a:lnTo>
                <a:lnTo>
                  <a:pt x="3652057" y="4498506"/>
                </a:lnTo>
                <a:lnTo>
                  <a:pt x="3706558" y="4313434"/>
                </a:lnTo>
                <a:lnTo>
                  <a:pt x="3741936" y="4122550"/>
                </a:lnTo>
                <a:lnTo>
                  <a:pt x="3759944" y="3927654"/>
                </a:lnTo>
                <a:lnTo>
                  <a:pt x="3760340" y="3828234"/>
                </a:lnTo>
                <a:lnTo>
                  <a:pt x="3757920" y="3733136"/>
                </a:lnTo>
                <a:lnTo>
                  <a:pt x="3736377" y="3544763"/>
                </a:lnTo>
                <a:lnTo>
                  <a:pt x="3703447" y="3359691"/>
                </a:lnTo>
                <a:lnTo>
                  <a:pt x="3657234" y="3176139"/>
                </a:lnTo>
                <a:lnTo>
                  <a:pt x="3575584" y="2903263"/>
                </a:lnTo>
                <a:lnTo>
                  <a:pt x="3455149" y="2541361"/>
                </a:lnTo>
                <a:lnTo>
                  <a:pt x="3399218" y="2360919"/>
                </a:lnTo>
                <a:lnTo>
                  <a:pt x="3374618" y="2278269"/>
                </a:lnTo>
                <a:lnTo>
                  <a:pt x="3338549" y="2109467"/>
                </a:lnTo>
                <a:lnTo>
                  <a:pt x="3314019" y="1939345"/>
                </a:lnTo>
                <a:lnTo>
                  <a:pt x="3302547" y="1765730"/>
                </a:lnTo>
                <a:lnTo>
                  <a:pt x="3301317" y="1592943"/>
                </a:lnTo>
                <a:lnTo>
                  <a:pt x="3311854" y="1420811"/>
                </a:lnTo>
                <a:lnTo>
                  <a:pt x="3334528" y="1251289"/>
                </a:lnTo>
                <a:lnTo>
                  <a:pt x="3367362" y="1082519"/>
                </a:lnTo>
                <a:lnTo>
                  <a:pt x="3410817" y="918533"/>
                </a:lnTo>
                <a:lnTo>
                  <a:pt x="3463225" y="759522"/>
                </a:lnTo>
                <a:lnTo>
                  <a:pt x="3526242" y="605210"/>
                </a:lnTo>
                <a:lnTo>
                  <a:pt x="3600180" y="457647"/>
                </a:lnTo>
                <a:lnTo>
                  <a:pt x="3681617" y="317139"/>
                </a:lnTo>
                <a:lnTo>
                  <a:pt x="3772445" y="185468"/>
                </a:lnTo>
                <a:lnTo>
                  <a:pt x="3872976" y="64686"/>
                </a:lnTo>
                <a:close/>
                <a:moveTo>
                  <a:pt x="0" y="0"/>
                </a:moveTo>
                <a:lnTo>
                  <a:pt x="3614749" y="0"/>
                </a:lnTo>
                <a:lnTo>
                  <a:pt x="3594644" y="38212"/>
                </a:lnTo>
                <a:lnTo>
                  <a:pt x="3546912" y="146911"/>
                </a:lnTo>
                <a:lnTo>
                  <a:pt x="3482364" y="313486"/>
                </a:lnTo>
                <a:lnTo>
                  <a:pt x="3402774" y="539082"/>
                </a:lnTo>
                <a:lnTo>
                  <a:pt x="3361052" y="649979"/>
                </a:lnTo>
                <a:lnTo>
                  <a:pt x="3341436" y="700382"/>
                </a:lnTo>
                <a:lnTo>
                  <a:pt x="3294356" y="797872"/>
                </a:lnTo>
                <a:lnTo>
                  <a:pt x="3241049" y="891574"/>
                </a:lnTo>
                <a:lnTo>
                  <a:pt x="3179932" y="981984"/>
                </a:lnTo>
                <a:lnTo>
                  <a:pt x="3114060" y="1068042"/>
                </a:lnTo>
                <a:lnTo>
                  <a:pt x="3042612" y="1149248"/>
                </a:lnTo>
                <a:lnTo>
                  <a:pt x="2966157" y="1224491"/>
                </a:lnTo>
                <a:lnTo>
                  <a:pt x="2884958" y="1295454"/>
                </a:lnTo>
                <a:lnTo>
                  <a:pt x="2800339" y="1359960"/>
                </a:lnTo>
                <a:lnTo>
                  <a:pt x="2713202" y="1418558"/>
                </a:lnTo>
                <a:lnTo>
                  <a:pt x="2622615" y="1470745"/>
                </a:lnTo>
                <a:lnTo>
                  <a:pt x="2529216" y="1515388"/>
                </a:lnTo>
                <a:lnTo>
                  <a:pt x="2434817" y="1553651"/>
                </a:lnTo>
                <a:lnTo>
                  <a:pt x="2339167" y="1583923"/>
                </a:lnTo>
                <a:lnTo>
                  <a:pt x="2242900" y="1605070"/>
                </a:lnTo>
                <a:lnTo>
                  <a:pt x="2146280" y="1618773"/>
                </a:lnTo>
                <a:lnTo>
                  <a:pt x="2098138" y="1621382"/>
                </a:lnTo>
                <a:lnTo>
                  <a:pt x="2028028" y="1623690"/>
                </a:lnTo>
                <a:lnTo>
                  <a:pt x="1889619" y="1613427"/>
                </a:lnTo>
                <a:lnTo>
                  <a:pt x="1754918" y="1590898"/>
                </a:lnTo>
                <a:lnTo>
                  <a:pt x="1624409" y="1553544"/>
                </a:lnTo>
                <a:lnTo>
                  <a:pt x="1496961" y="1504987"/>
                </a:lnTo>
                <a:lnTo>
                  <a:pt x="1375072" y="1445355"/>
                </a:lnTo>
                <a:lnTo>
                  <a:pt x="1257434" y="1376704"/>
                </a:lnTo>
                <a:lnTo>
                  <a:pt x="1146499" y="1299067"/>
                </a:lnTo>
                <a:lnTo>
                  <a:pt x="1093115" y="1257838"/>
                </a:lnTo>
                <a:lnTo>
                  <a:pt x="1040996" y="1214526"/>
                </a:lnTo>
                <a:lnTo>
                  <a:pt x="940185" y="1124213"/>
                </a:lnTo>
                <a:lnTo>
                  <a:pt x="796772" y="979004"/>
                </a:lnTo>
                <a:lnTo>
                  <a:pt x="617740" y="771474"/>
                </a:lnTo>
                <a:lnTo>
                  <a:pt x="446890" y="554464"/>
                </a:lnTo>
                <a:lnTo>
                  <a:pt x="363448" y="445738"/>
                </a:lnTo>
                <a:lnTo>
                  <a:pt x="255494" y="304661"/>
                </a:lnTo>
                <a:lnTo>
                  <a:pt x="92985" y="104267"/>
                </a:lnTo>
                <a:close/>
              </a:path>
            </a:pathLst>
          </a:custGeom>
          <a:solidFill>
            <a:srgbClr val="97001B"/>
          </a:solidFill>
        </p:spPr>
        <p:txBody>
          <a:bodyPr wrap="square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2256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a Livre: Forma 25">
            <a:extLst>
              <a:ext uri="{FF2B5EF4-FFF2-40B4-BE49-F238E27FC236}">
                <a16:creationId xmlns:a16="http://schemas.microsoft.com/office/drawing/2014/main" id="{48AF5D02-1501-0408-858B-E54A1713AB04}"/>
              </a:ext>
            </a:extLst>
          </p:cNvPr>
          <p:cNvSpPr/>
          <p:nvPr userDrawn="1"/>
        </p:nvSpPr>
        <p:spPr>
          <a:xfrm rot="10800000" flipH="1">
            <a:off x="-1403537" y="-1501341"/>
            <a:ext cx="8281689" cy="4306393"/>
          </a:xfrm>
          <a:custGeom>
            <a:avLst/>
            <a:gdLst>
              <a:gd name="csX0" fmla="*/ 560024 w 4872470"/>
              <a:gd name="csY0" fmla="*/ 79 h 2533635"/>
              <a:gd name="csX1" fmla="*/ 1993138 w 4872470"/>
              <a:gd name="csY1" fmla="*/ 376269 h 2533635"/>
              <a:gd name="csX2" fmla="*/ 3357670 w 4872470"/>
              <a:gd name="csY2" fmla="*/ 1098341 h 2533635"/>
              <a:gd name="csX3" fmla="*/ 4606838 w 4872470"/>
              <a:gd name="csY3" fmla="*/ 1540088 h 2533635"/>
              <a:gd name="csX4" fmla="*/ 4841796 w 4872470"/>
              <a:gd name="csY4" fmla="*/ 2463606 h 2533635"/>
              <a:gd name="csX5" fmla="*/ 4819054 w 4872470"/>
              <a:gd name="csY5" fmla="*/ 2533635 h 2533635"/>
              <a:gd name="csX6" fmla="*/ 483740 w 4872470"/>
              <a:gd name="csY6" fmla="*/ 2533635 h 2533635"/>
              <a:gd name="csX7" fmla="*/ 416533 w 4872470"/>
              <a:gd name="csY7" fmla="*/ 2527996 h 2533635"/>
              <a:gd name="csX8" fmla="*/ 324048 w 4872470"/>
              <a:gd name="csY8" fmla="*/ 2527003 h 2533635"/>
              <a:gd name="csX9" fmla="*/ 239189 w 4872470"/>
              <a:gd name="csY9" fmla="*/ 2533635 h 2533635"/>
              <a:gd name="csX10" fmla="*/ 0 w 4872470"/>
              <a:gd name="csY10" fmla="*/ 2533635 h 2533635"/>
              <a:gd name="csX11" fmla="*/ 1 w 4872470"/>
              <a:gd name="csY11" fmla="*/ 73522 h 2533635"/>
              <a:gd name="csX12" fmla="*/ 3467 w 4872470"/>
              <a:gd name="csY12" fmla="*/ 72468 h 2533635"/>
              <a:gd name="csX13" fmla="*/ 560024 w 4872470"/>
              <a:gd name="csY13" fmla="*/ 79 h 25336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4872470" h="2533635">
                <a:moveTo>
                  <a:pt x="560024" y="79"/>
                </a:moveTo>
                <a:cubicBezTo>
                  <a:pt x="1058923" y="-3928"/>
                  <a:pt x="1551471" y="144201"/>
                  <a:pt x="1993138" y="376269"/>
                </a:cubicBezTo>
                <a:cubicBezTo>
                  <a:pt x="2449779" y="616207"/>
                  <a:pt x="2864306" y="947756"/>
                  <a:pt x="3357670" y="1098341"/>
                </a:cubicBezTo>
                <a:cubicBezTo>
                  <a:pt x="3785450" y="1228902"/>
                  <a:pt x="4283319" y="1231257"/>
                  <a:pt x="4606838" y="1540088"/>
                </a:cubicBezTo>
                <a:cubicBezTo>
                  <a:pt x="4848985" y="1771242"/>
                  <a:pt x="4920747" y="2135954"/>
                  <a:pt x="4841796" y="2463606"/>
                </a:cubicBezTo>
                <a:lnTo>
                  <a:pt x="4819054" y="2533635"/>
                </a:lnTo>
                <a:lnTo>
                  <a:pt x="483740" y="2533635"/>
                </a:lnTo>
                <a:lnTo>
                  <a:pt x="416533" y="2527996"/>
                </a:lnTo>
                <a:cubicBezTo>
                  <a:pt x="385788" y="2526501"/>
                  <a:pt x="354956" y="2526127"/>
                  <a:pt x="324048" y="2527003"/>
                </a:cubicBezTo>
                <a:lnTo>
                  <a:pt x="239189" y="2533635"/>
                </a:lnTo>
                <a:lnTo>
                  <a:pt x="0" y="2533635"/>
                </a:lnTo>
                <a:lnTo>
                  <a:pt x="1" y="73522"/>
                </a:lnTo>
                <a:lnTo>
                  <a:pt x="3467" y="72468"/>
                </a:lnTo>
                <a:cubicBezTo>
                  <a:pt x="184998" y="25595"/>
                  <a:pt x="372931" y="1582"/>
                  <a:pt x="560024" y="79"/>
                </a:cubicBezTo>
                <a:close/>
              </a:path>
            </a:pathLst>
          </a:custGeom>
          <a:solidFill>
            <a:srgbClr val="4E0E0F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060F0866-D4FC-9EEA-ABED-EA33B0481227}"/>
              </a:ext>
            </a:extLst>
          </p:cNvPr>
          <p:cNvGrpSpPr/>
          <p:nvPr userDrawn="1"/>
        </p:nvGrpSpPr>
        <p:grpSpPr>
          <a:xfrm rot="8885810">
            <a:off x="-3263917" y="-4754925"/>
            <a:ext cx="14313969" cy="7831397"/>
            <a:chOff x="5452935" y="-4228069"/>
            <a:chExt cx="13224445" cy="7235301"/>
          </a:xfrm>
          <a:solidFill>
            <a:srgbClr val="F4F4F4"/>
          </a:solidFill>
        </p:grpSpPr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41F3AEE8-C24D-C373-DE01-1DCA498E3C34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65597D92-1DA4-038B-1624-5EAC8865E459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30AA2C98-7F0A-8493-ACF0-F2E43C35083D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4F417B06-78A7-84CE-9654-40DD623D6C9F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id="{91EA202D-5BE5-91E1-1E7A-E14747ED8061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07AF8E25-F925-9D1F-9324-0A5E61905695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5E2DBCCA-16DB-65EE-35D9-DA551436768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0B38DE0-3613-0C1A-5B64-9D179E9FDAD7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9039E472-0C79-EB2E-848B-7B3BFF97B0E1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80969371-28DC-B0A1-CB12-DEA9FEE426C2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DAC81818-2E4A-63CB-2EF3-2BEE446FBD1A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FC8EE8E2-3DCB-A852-5FAB-72BBA862972B}"/>
              </a:ext>
            </a:extLst>
          </p:cNvPr>
          <p:cNvGrpSpPr/>
          <p:nvPr userDrawn="1"/>
        </p:nvGrpSpPr>
        <p:grpSpPr>
          <a:xfrm flipH="1">
            <a:off x="-1600747" y="-2929181"/>
            <a:ext cx="7751552" cy="8280321"/>
            <a:chOff x="8036872" y="-1643504"/>
            <a:chExt cx="4835358" cy="5165199"/>
          </a:xfrm>
        </p:grpSpPr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FFE55D52-A640-335C-65A5-467918905E19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FCDF23CA-6740-F525-D6C1-A5E6DCA0C9E3}"/>
                </a:ext>
              </a:extLst>
            </p:cNvPr>
            <p:cNvSpPr/>
            <p:nvPr/>
          </p:nvSpPr>
          <p:spPr>
            <a:xfrm rot="15740046" flipH="1">
              <a:off x="8946705" y="-403830"/>
              <a:ext cx="5165199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</p:grpSp>
      <p:sp>
        <p:nvSpPr>
          <p:cNvPr id="27" name="Título 1">
            <a:extLst>
              <a:ext uri="{FF2B5EF4-FFF2-40B4-BE49-F238E27FC236}">
                <a16:creationId xmlns:a16="http://schemas.microsoft.com/office/drawing/2014/main" id="{F66E4149-9CB6-9804-745C-D0A770EAE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566" y="2605824"/>
            <a:ext cx="5878890" cy="1576388"/>
          </a:xfrm>
        </p:spPr>
        <p:txBody>
          <a:bodyPr>
            <a:noAutofit/>
          </a:bodyPr>
          <a:lstStyle>
            <a:lvl1pPr>
              <a:defRPr sz="5400">
                <a:solidFill>
                  <a:srgbClr val="1D162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28" name="Espaço Reservado para Número de Slide 6">
            <a:extLst>
              <a:ext uri="{FF2B5EF4-FFF2-40B4-BE49-F238E27FC236}">
                <a16:creationId xmlns:a16="http://schemas.microsoft.com/office/drawing/2014/main" id="{743EBE11-6D3B-38A7-55D3-13B4B8CCC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7175" y="6356350"/>
            <a:ext cx="1331911" cy="365125"/>
          </a:xfrm>
        </p:spPr>
        <p:txBody>
          <a:bodyPr/>
          <a:lstStyle/>
          <a:p>
            <a:fld id="{DA5E5C85-6056-4E9A-93CE-54FE15E1252E}" type="slidenum">
              <a:rPr lang="pt-BR" smtClean="0"/>
              <a:t>‹nº›</a:t>
            </a:fld>
            <a:endParaRPr lang="pt-BR"/>
          </a:p>
        </p:txBody>
      </p:sp>
      <p:sp>
        <p:nvSpPr>
          <p:cNvPr id="29" name="Espaço Reservado para Imagem 11">
            <a:extLst>
              <a:ext uri="{FF2B5EF4-FFF2-40B4-BE49-F238E27FC236}">
                <a16:creationId xmlns:a16="http://schemas.microsoft.com/office/drawing/2014/main" id="{F53A998A-888E-F659-DB11-FC1886160B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29980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30" name="Espaço Reservado para Imagem 11">
            <a:extLst>
              <a:ext uri="{FF2B5EF4-FFF2-40B4-BE49-F238E27FC236}">
                <a16:creationId xmlns:a16="http://schemas.microsoft.com/office/drawing/2014/main" id="{AB2B4893-A487-7967-F12C-24F58D4A9E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74078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31" name="Espaço Reservado para Imagem 11">
            <a:extLst>
              <a:ext uri="{FF2B5EF4-FFF2-40B4-BE49-F238E27FC236}">
                <a16:creationId xmlns:a16="http://schemas.microsoft.com/office/drawing/2014/main" id="{42C511B6-16C4-EAE3-3AEA-139481D6D41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18175" y="333375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id="{E4EF8017-6CF5-1027-E3D1-87E235A064DE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1665864" y="4230270"/>
            <a:ext cx="5869095" cy="823912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3" name="Espaço Reservado para Texto 51">
            <a:extLst>
              <a:ext uri="{FF2B5EF4-FFF2-40B4-BE49-F238E27FC236}">
                <a16:creationId xmlns:a16="http://schemas.microsoft.com/office/drawing/2014/main" id="{F13AB2C6-EAA8-5565-1BC7-F7A825E6C6F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20087" y="2173177"/>
            <a:ext cx="3489661" cy="1083766"/>
          </a:xfrm>
          <a:custGeom>
            <a:avLst/>
            <a:gdLst>
              <a:gd name="csX0" fmla="*/ 541883 w 3489661"/>
              <a:gd name="csY0" fmla="*/ 0 h 1083766"/>
              <a:gd name="csX1" fmla="*/ 2947778 w 3489661"/>
              <a:gd name="csY1" fmla="*/ 0 h 1083766"/>
              <a:gd name="csX2" fmla="*/ 3489661 w 3489661"/>
              <a:gd name="csY2" fmla="*/ 541883 h 1083766"/>
              <a:gd name="csX3" fmla="*/ 2947778 w 3489661"/>
              <a:gd name="csY3" fmla="*/ 1083766 h 1083766"/>
              <a:gd name="csX4" fmla="*/ 541883 w 3489661"/>
              <a:gd name="csY4" fmla="*/ 1083766 h 1083766"/>
              <a:gd name="csX5" fmla="*/ 0 w 3489661"/>
              <a:gd name="csY5" fmla="*/ 541883 h 1083766"/>
              <a:gd name="csX6" fmla="*/ 541883 w 3489661"/>
              <a:gd name="csY6" fmla="*/ 0 h 1083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89661" h="1083766">
                <a:moveTo>
                  <a:pt x="541883" y="0"/>
                </a:moveTo>
                <a:lnTo>
                  <a:pt x="2947778" y="0"/>
                </a:lnTo>
                <a:cubicBezTo>
                  <a:pt x="3247052" y="0"/>
                  <a:pt x="3489661" y="242609"/>
                  <a:pt x="3489661" y="541883"/>
                </a:cubicBezTo>
                <a:cubicBezTo>
                  <a:pt x="3489661" y="841157"/>
                  <a:pt x="3247052" y="1083766"/>
                  <a:pt x="2947778" y="1083766"/>
                </a:cubicBezTo>
                <a:lnTo>
                  <a:pt x="541883" y="1083766"/>
                </a:lnTo>
                <a:cubicBezTo>
                  <a:pt x="242609" y="1083766"/>
                  <a:pt x="0" y="841157"/>
                  <a:pt x="0" y="541883"/>
                </a:cubicBezTo>
                <a:cubicBezTo>
                  <a:pt x="0" y="242609"/>
                  <a:pt x="242609" y="0"/>
                  <a:pt x="541883" y="0"/>
                </a:cubicBezTo>
                <a:close/>
              </a:path>
            </a:pathLst>
          </a:custGeom>
          <a:solidFill>
            <a:srgbClr val="FF6D86"/>
          </a:solidFill>
          <a:ln>
            <a:noFill/>
          </a:ln>
        </p:spPr>
        <p:txBody>
          <a:bodyPr wrap="square" anchor="ctr">
            <a:noAutofit/>
          </a:bodyPr>
          <a:lstStyle>
            <a:lvl1pPr marL="180000" algn="l">
              <a:spcBef>
                <a:spcPts val="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pt-BR"/>
              <a:t>     Clique para editar os estilos de texto Mestres</a:t>
            </a:r>
          </a:p>
        </p:txBody>
      </p:sp>
      <p:sp>
        <p:nvSpPr>
          <p:cNvPr id="34" name="Espaço Reservado para Texto 52">
            <a:extLst>
              <a:ext uri="{FF2B5EF4-FFF2-40B4-BE49-F238E27FC236}">
                <a16:creationId xmlns:a16="http://schemas.microsoft.com/office/drawing/2014/main" id="{7A468876-0EF1-C08D-CBF6-92A1F6B9A4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20087" y="3373757"/>
            <a:ext cx="3489661" cy="1083766"/>
          </a:xfrm>
          <a:custGeom>
            <a:avLst/>
            <a:gdLst>
              <a:gd name="csX0" fmla="*/ 541883 w 3489661"/>
              <a:gd name="csY0" fmla="*/ 0 h 1083766"/>
              <a:gd name="csX1" fmla="*/ 2947778 w 3489661"/>
              <a:gd name="csY1" fmla="*/ 0 h 1083766"/>
              <a:gd name="csX2" fmla="*/ 3489661 w 3489661"/>
              <a:gd name="csY2" fmla="*/ 541883 h 1083766"/>
              <a:gd name="csX3" fmla="*/ 2947778 w 3489661"/>
              <a:gd name="csY3" fmla="*/ 1083766 h 1083766"/>
              <a:gd name="csX4" fmla="*/ 541883 w 3489661"/>
              <a:gd name="csY4" fmla="*/ 1083766 h 1083766"/>
              <a:gd name="csX5" fmla="*/ 0 w 3489661"/>
              <a:gd name="csY5" fmla="*/ 541883 h 1083766"/>
              <a:gd name="csX6" fmla="*/ 541883 w 3489661"/>
              <a:gd name="csY6" fmla="*/ 0 h 1083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89661" h="1083766">
                <a:moveTo>
                  <a:pt x="541883" y="0"/>
                </a:moveTo>
                <a:lnTo>
                  <a:pt x="2947778" y="0"/>
                </a:lnTo>
                <a:cubicBezTo>
                  <a:pt x="3247052" y="0"/>
                  <a:pt x="3489661" y="242609"/>
                  <a:pt x="3489661" y="541883"/>
                </a:cubicBezTo>
                <a:cubicBezTo>
                  <a:pt x="3489661" y="841157"/>
                  <a:pt x="3247052" y="1083766"/>
                  <a:pt x="2947778" y="1083766"/>
                </a:cubicBezTo>
                <a:lnTo>
                  <a:pt x="541883" y="1083766"/>
                </a:lnTo>
                <a:cubicBezTo>
                  <a:pt x="242609" y="1083766"/>
                  <a:pt x="0" y="841157"/>
                  <a:pt x="0" y="541883"/>
                </a:cubicBezTo>
                <a:cubicBezTo>
                  <a:pt x="0" y="242609"/>
                  <a:pt x="242609" y="0"/>
                  <a:pt x="541883" y="0"/>
                </a:cubicBezTo>
                <a:close/>
              </a:path>
            </a:pathLst>
          </a:custGeom>
          <a:solidFill>
            <a:srgbClr val="E2001B"/>
          </a:solidFill>
          <a:ln>
            <a:noFill/>
          </a:ln>
        </p:spPr>
        <p:txBody>
          <a:bodyPr wrap="square" anchor="ctr">
            <a:noAutofit/>
          </a:bodyPr>
          <a:lstStyle>
            <a:lvl1pPr marL="180000" algn="l">
              <a:spcBef>
                <a:spcPts val="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pt-BR"/>
              <a:t>     Clique para editar os estilos de texto Mestres</a:t>
            </a:r>
          </a:p>
        </p:txBody>
      </p:sp>
      <p:sp>
        <p:nvSpPr>
          <p:cNvPr id="35" name="Espaço Reservado para Texto 53">
            <a:extLst>
              <a:ext uri="{FF2B5EF4-FFF2-40B4-BE49-F238E27FC236}">
                <a16:creationId xmlns:a16="http://schemas.microsoft.com/office/drawing/2014/main" id="{224BD665-CD8E-58CA-29C2-16752792189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20087" y="4574337"/>
            <a:ext cx="3489661" cy="1083766"/>
          </a:xfrm>
          <a:custGeom>
            <a:avLst/>
            <a:gdLst>
              <a:gd name="csX0" fmla="*/ 541883 w 3489661"/>
              <a:gd name="csY0" fmla="*/ 0 h 1083766"/>
              <a:gd name="csX1" fmla="*/ 2947778 w 3489661"/>
              <a:gd name="csY1" fmla="*/ 0 h 1083766"/>
              <a:gd name="csX2" fmla="*/ 3489661 w 3489661"/>
              <a:gd name="csY2" fmla="*/ 541883 h 1083766"/>
              <a:gd name="csX3" fmla="*/ 2947778 w 3489661"/>
              <a:gd name="csY3" fmla="*/ 1083766 h 1083766"/>
              <a:gd name="csX4" fmla="*/ 541883 w 3489661"/>
              <a:gd name="csY4" fmla="*/ 1083766 h 1083766"/>
              <a:gd name="csX5" fmla="*/ 0 w 3489661"/>
              <a:gd name="csY5" fmla="*/ 541883 h 1083766"/>
              <a:gd name="csX6" fmla="*/ 541883 w 3489661"/>
              <a:gd name="csY6" fmla="*/ 0 h 1083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89661" h="1083766">
                <a:moveTo>
                  <a:pt x="541883" y="0"/>
                </a:moveTo>
                <a:lnTo>
                  <a:pt x="2947778" y="0"/>
                </a:lnTo>
                <a:cubicBezTo>
                  <a:pt x="3247052" y="0"/>
                  <a:pt x="3489661" y="242609"/>
                  <a:pt x="3489661" y="541883"/>
                </a:cubicBezTo>
                <a:cubicBezTo>
                  <a:pt x="3489661" y="841157"/>
                  <a:pt x="3247052" y="1083766"/>
                  <a:pt x="2947778" y="1083766"/>
                </a:cubicBezTo>
                <a:lnTo>
                  <a:pt x="541883" y="1083766"/>
                </a:lnTo>
                <a:cubicBezTo>
                  <a:pt x="242609" y="1083766"/>
                  <a:pt x="0" y="841157"/>
                  <a:pt x="0" y="541883"/>
                </a:cubicBezTo>
                <a:cubicBezTo>
                  <a:pt x="0" y="242609"/>
                  <a:pt x="242609" y="0"/>
                  <a:pt x="541883" y="0"/>
                </a:cubicBezTo>
                <a:close/>
              </a:path>
            </a:pathLst>
          </a:custGeom>
          <a:solidFill>
            <a:srgbClr val="97001B"/>
          </a:solidFill>
          <a:ln>
            <a:noFill/>
          </a:ln>
        </p:spPr>
        <p:txBody>
          <a:bodyPr wrap="square" anchor="ctr">
            <a:noAutofit/>
          </a:bodyPr>
          <a:lstStyle>
            <a:lvl1pPr marL="180000" algn="l">
              <a:spcBef>
                <a:spcPts val="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pt-BR"/>
              <a:t>      Clique para editar os estilos de texto Mestres</a:t>
            </a: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98C9C364-F0FD-E5D5-1C1E-1D10D8512792}"/>
              </a:ext>
            </a:extLst>
          </p:cNvPr>
          <p:cNvGrpSpPr/>
          <p:nvPr userDrawn="1"/>
        </p:nvGrpSpPr>
        <p:grpSpPr>
          <a:xfrm>
            <a:off x="1730629" y="6166591"/>
            <a:ext cx="2275473" cy="391893"/>
            <a:chOff x="11350793" y="364200"/>
            <a:chExt cx="2853408" cy="491428"/>
          </a:xfrm>
        </p:grpSpPr>
        <p:pic>
          <p:nvPicPr>
            <p:cNvPr id="37" name="Google Shape;61;p22">
              <a:extLst>
                <a:ext uri="{FF2B5EF4-FFF2-40B4-BE49-F238E27FC236}">
                  <a16:creationId xmlns:a16="http://schemas.microsoft.com/office/drawing/2014/main" id="{D86AA09C-5B5F-9950-F7BD-C46DD0665070}"/>
                </a:ext>
              </a:extLst>
            </p:cNvPr>
            <p:cNvPicPr preferRelativeResize="0"/>
            <p:nvPr userDrawn="1"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50793" y="36420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Google Shape;63;p22">
              <a:extLst>
                <a:ext uri="{FF2B5EF4-FFF2-40B4-BE49-F238E27FC236}">
                  <a16:creationId xmlns:a16="http://schemas.microsoft.com/office/drawing/2014/main" id="{F23071A9-425B-DA00-6E50-F24FF4D9B87B}"/>
                </a:ext>
              </a:extLst>
            </p:cNvPr>
            <p:cNvSpPr txBox="1"/>
            <p:nvPr userDrawn="1"/>
          </p:nvSpPr>
          <p:spPr>
            <a:xfrm>
              <a:off x="11682945" y="373263"/>
              <a:ext cx="2521256" cy="482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spAutoFit/>
            </a:bodyPr>
            <a:lstStyle/>
            <a:p>
              <a:pPr algn="l"/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lang="pt-BR" sz="900">
                  <a:solidFill>
                    <a:srgbClr val="1D1621"/>
                  </a:solidFill>
                  <a:latin typeface="Plus Jakarta Sans" pitchFamily="2" charset="0"/>
                  <a:cs typeface="Plus Jakarta Sans" pitchFamily="2" charset="0"/>
                </a:rPr>
                <a:t> </a:t>
              </a:r>
              <a:r>
                <a:rPr lang="pt-BR" sz="900" b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sz="1200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  <a:p>
              <a:pPr algn="l"/>
              <a:r>
                <a:rPr lang="pt-BR" sz="800" i="1">
                  <a:solidFill>
                    <a:srgbClr val="1D162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sz="800" i="1">
                <a:solidFill>
                  <a:srgbClr val="1D1621"/>
                </a:solidFill>
                <a:latin typeface="Plus Jakarta Sans" pitchFamily="2" charset="0"/>
                <a:cs typeface="Plus Jakarta Sans" pitchFamily="2" charset="0"/>
              </a:endParaRPr>
            </a:p>
          </p:txBody>
        </p:sp>
      </p:grpSp>
      <p:pic>
        <p:nvPicPr>
          <p:cNvPr id="39" name="Google Shape;62;p22">
            <a:extLst>
              <a:ext uri="{FF2B5EF4-FFF2-40B4-BE49-F238E27FC236}">
                <a16:creationId xmlns:a16="http://schemas.microsoft.com/office/drawing/2014/main" id="{1D8B44D3-A102-F49D-E51D-E7D4FF2C6B8E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79" y="6261287"/>
            <a:ext cx="1202186" cy="20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294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ide de Título">
    <p:bg>
      <p:bgPr>
        <a:gradFill>
          <a:gsLst>
            <a:gs pos="0">
              <a:srgbClr val="97001B"/>
            </a:gs>
            <a:gs pos="75000">
              <a:srgbClr val="1D162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DF16175-83C9-ACBF-DBA0-47955AAAF5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pt-BR"/>
          </a:p>
        </p:txBody>
      </p:sp>
      <p:sp>
        <p:nvSpPr>
          <p:cNvPr id="27" name="Título 1">
            <a:extLst>
              <a:ext uri="{FF2B5EF4-FFF2-40B4-BE49-F238E27FC236}">
                <a16:creationId xmlns:a16="http://schemas.microsoft.com/office/drawing/2014/main" id="{F66E4149-9CB6-9804-745C-D0A770EAE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199" y="2446020"/>
            <a:ext cx="4495801" cy="2628900"/>
          </a:xfrm>
        </p:spPr>
        <p:txBody>
          <a:bodyPr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28" name="Espaço Reservado para Número de Slide 6">
            <a:extLst>
              <a:ext uri="{FF2B5EF4-FFF2-40B4-BE49-F238E27FC236}">
                <a16:creationId xmlns:a16="http://schemas.microsoft.com/office/drawing/2014/main" id="{743EBE11-6D3B-38A7-55D3-13B4B8CCC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7175" y="6356350"/>
            <a:ext cx="1331911" cy="365125"/>
          </a:xfrm>
        </p:spPr>
        <p:txBody>
          <a:bodyPr/>
          <a:lstStyle/>
          <a:p>
            <a:fld id="{DA5E5C85-6056-4E9A-93CE-54FE15E1252E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Espaço Reservado para Conteúdo 22">
            <a:extLst>
              <a:ext uri="{FF2B5EF4-FFF2-40B4-BE49-F238E27FC236}">
                <a16:creationId xmlns:a16="http://schemas.microsoft.com/office/drawing/2014/main" id="{4F49E7FE-3651-8294-D8F0-5C0450D5820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763353" y="1134348"/>
            <a:ext cx="4836223" cy="2941151"/>
          </a:xfrm>
          <a:custGeom>
            <a:avLst/>
            <a:gdLst>
              <a:gd name="csX0" fmla="*/ 325808 w 4051300"/>
              <a:gd name="csY0" fmla="*/ 0 h 2463800"/>
              <a:gd name="csX1" fmla="*/ 3725073 w 4051300"/>
              <a:gd name="csY1" fmla="*/ 0 h 2463800"/>
              <a:gd name="csX2" fmla="*/ 3785140 w 4051300"/>
              <a:gd name="csY2" fmla="*/ 6055 h 2463800"/>
              <a:gd name="csX3" fmla="*/ 4051300 w 4051300"/>
              <a:gd name="csY3" fmla="*/ 332623 h 2463800"/>
              <a:gd name="csX4" fmla="*/ 4051300 w 4051300"/>
              <a:gd name="csY4" fmla="*/ 2130932 h 2463800"/>
              <a:gd name="csX5" fmla="*/ 3785140 w 4051300"/>
              <a:gd name="csY5" fmla="*/ 2457500 h 2463800"/>
              <a:gd name="csX6" fmla="*/ 3722642 w 4051300"/>
              <a:gd name="csY6" fmla="*/ 2463800 h 2463800"/>
              <a:gd name="csX7" fmla="*/ 328238 w 4051300"/>
              <a:gd name="csY7" fmla="*/ 2463800 h 2463800"/>
              <a:gd name="csX8" fmla="*/ 265741 w 4051300"/>
              <a:gd name="csY8" fmla="*/ 2457500 h 2463800"/>
              <a:gd name="csX9" fmla="*/ 6353 w 4051300"/>
              <a:gd name="csY9" fmla="*/ 2198112 h 2463800"/>
              <a:gd name="csX10" fmla="*/ 0 w 4051300"/>
              <a:gd name="csY10" fmla="*/ 2135098 h 2463800"/>
              <a:gd name="csX11" fmla="*/ 0 w 4051300"/>
              <a:gd name="csY11" fmla="*/ 328457 h 2463800"/>
              <a:gd name="csX12" fmla="*/ 6353 w 4051300"/>
              <a:gd name="csY12" fmla="*/ 265443 h 2463800"/>
              <a:gd name="csX13" fmla="*/ 265741 w 4051300"/>
              <a:gd name="csY13" fmla="*/ 6055 h 2463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4051300" h="2463800">
                <a:moveTo>
                  <a:pt x="325808" y="0"/>
                </a:moveTo>
                <a:lnTo>
                  <a:pt x="3725073" y="0"/>
                </a:lnTo>
                <a:lnTo>
                  <a:pt x="3785140" y="6055"/>
                </a:lnTo>
                <a:cubicBezTo>
                  <a:pt x="3937037" y="37138"/>
                  <a:pt x="4051300" y="171537"/>
                  <a:pt x="4051300" y="332623"/>
                </a:cubicBezTo>
                <a:lnTo>
                  <a:pt x="4051300" y="2130932"/>
                </a:lnTo>
                <a:cubicBezTo>
                  <a:pt x="4051300" y="2292019"/>
                  <a:pt x="3937037" y="2426417"/>
                  <a:pt x="3785140" y="2457500"/>
                </a:cubicBezTo>
                <a:lnTo>
                  <a:pt x="3722642" y="2463800"/>
                </a:lnTo>
                <a:lnTo>
                  <a:pt x="328238" y="2463800"/>
                </a:lnTo>
                <a:lnTo>
                  <a:pt x="265741" y="2457500"/>
                </a:lnTo>
                <a:cubicBezTo>
                  <a:pt x="135543" y="2430858"/>
                  <a:pt x="32995" y="2328310"/>
                  <a:pt x="6353" y="2198112"/>
                </a:cubicBezTo>
                <a:lnTo>
                  <a:pt x="0" y="2135098"/>
                </a:lnTo>
                <a:lnTo>
                  <a:pt x="0" y="328457"/>
                </a:lnTo>
                <a:lnTo>
                  <a:pt x="6353" y="265443"/>
                </a:lnTo>
                <a:cubicBezTo>
                  <a:pt x="32995" y="135245"/>
                  <a:pt x="135543" y="32698"/>
                  <a:pt x="265741" y="6055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indent="0" algn="l">
              <a:buFontTx/>
              <a:buNone/>
              <a:defRPr sz="1600" b="1">
                <a:solidFill>
                  <a:schemeClr val="bg1"/>
                </a:solidFill>
              </a:defRPr>
            </a:lvl1pPr>
            <a:lvl2pPr indent="0" algn="l">
              <a:buFontTx/>
              <a:buNone/>
              <a:defRPr sz="1400" b="1">
                <a:solidFill>
                  <a:schemeClr val="bg1"/>
                </a:solidFill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endParaRPr lang="pt-BR"/>
          </a:p>
        </p:txBody>
      </p:sp>
      <p:sp>
        <p:nvSpPr>
          <p:cNvPr id="4" name="Espaço Reservado para Texto 24">
            <a:extLst>
              <a:ext uri="{FF2B5EF4-FFF2-40B4-BE49-F238E27FC236}">
                <a16:creationId xmlns:a16="http://schemas.microsoft.com/office/drawing/2014/main" id="{00F59519-D90A-0E84-88E4-5107FA4490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901938" y="4735195"/>
            <a:ext cx="3207069" cy="679450"/>
          </a:xfrm>
        </p:spPr>
        <p:txBody>
          <a:bodyPr/>
          <a:lstStyle>
            <a:lvl1pPr indent="0">
              <a:buFontTx/>
              <a:buNone/>
              <a:defRPr sz="1200">
                <a:solidFill>
                  <a:schemeClr val="bg1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981967B0-8BF8-C2BB-A726-B92047FA98E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07156" y="3751955"/>
            <a:ext cx="3572202" cy="718676"/>
          </a:xfrm>
          <a:custGeom>
            <a:avLst/>
            <a:gdLst>
              <a:gd name="csX0" fmla="*/ 541883 w 5386891"/>
              <a:gd name="csY0" fmla="*/ 0 h 1083766"/>
              <a:gd name="csX1" fmla="*/ 2439113 w 5386891"/>
              <a:gd name="csY1" fmla="*/ 0 h 1083766"/>
              <a:gd name="csX2" fmla="*/ 2947778 w 5386891"/>
              <a:gd name="csY2" fmla="*/ 0 h 1083766"/>
              <a:gd name="csX3" fmla="*/ 4845008 w 5386891"/>
              <a:gd name="csY3" fmla="*/ 0 h 1083766"/>
              <a:gd name="csX4" fmla="*/ 5386891 w 5386891"/>
              <a:gd name="csY4" fmla="*/ 541883 h 1083766"/>
              <a:gd name="csX5" fmla="*/ 4845008 w 5386891"/>
              <a:gd name="csY5" fmla="*/ 1083766 h 1083766"/>
              <a:gd name="csX6" fmla="*/ 2947778 w 5386891"/>
              <a:gd name="csY6" fmla="*/ 1083766 h 1083766"/>
              <a:gd name="csX7" fmla="*/ 2439113 w 5386891"/>
              <a:gd name="csY7" fmla="*/ 1083766 h 1083766"/>
              <a:gd name="csX8" fmla="*/ 541883 w 5386891"/>
              <a:gd name="csY8" fmla="*/ 1083766 h 1083766"/>
              <a:gd name="csX9" fmla="*/ 0 w 5386891"/>
              <a:gd name="csY9" fmla="*/ 541883 h 1083766"/>
              <a:gd name="csX10" fmla="*/ 541883 w 5386891"/>
              <a:gd name="csY10" fmla="*/ 0 h 1083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5386891" h="1083766">
                <a:moveTo>
                  <a:pt x="541883" y="0"/>
                </a:moveTo>
                <a:lnTo>
                  <a:pt x="2439113" y="0"/>
                </a:lnTo>
                <a:lnTo>
                  <a:pt x="2947778" y="0"/>
                </a:lnTo>
                <a:lnTo>
                  <a:pt x="4845008" y="0"/>
                </a:lnTo>
                <a:cubicBezTo>
                  <a:pt x="5144282" y="0"/>
                  <a:pt x="5386891" y="242609"/>
                  <a:pt x="5386891" y="541883"/>
                </a:cubicBezTo>
                <a:cubicBezTo>
                  <a:pt x="5386891" y="841157"/>
                  <a:pt x="5144282" y="1083766"/>
                  <a:pt x="4845008" y="1083766"/>
                </a:cubicBezTo>
                <a:lnTo>
                  <a:pt x="2947778" y="1083766"/>
                </a:lnTo>
                <a:lnTo>
                  <a:pt x="2439113" y="1083766"/>
                </a:lnTo>
                <a:lnTo>
                  <a:pt x="541883" y="1083766"/>
                </a:lnTo>
                <a:cubicBezTo>
                  <a:pt x="242609" y="1083766"/>
                  <a:pt x="0" y="841157"/>
                  <a:pt x="0" y="541883"/>
                </a:cubicBezTo>
                <a:cubicBezTo>
                  <a:pt x="0" y="242609"/>
                  <a:pt x="242609" y="0"/>
                  <a:pt x="541883" y="0"/>
                </a:cubicBezTo>
                <a:close/>
              </a:path>
            </a:pathLst>
          </a:custGeom>
          <a:solidFill>
            <a:srgbClr val="E2001B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087113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 de Título">
    <p:bg>
      <p:bgPr>
        <a:gradFill>
          <a:gsLst>
            <a:gs pos="0">
              <a:srgbClr val="97001B"/>
            </a:gs>
            <a:gs pos="75000">
              <a:srgbClr val="1D162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DF16175-83C9-ACBF-DBA0-47955AAAF5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pt-BR"/>
          </a:p>
        </p:txBody>
      </p:sp>
      <p:sp>
        <p:nvSpPr>
          <p:cNvPr id="27" name="Título 1">
            <a:extLst>
              <a:ext uri="{FF2B5EF4-FFF2-40B4-BE49-F238E27FC236}">
                <a16:creationId xmlns:a16="http://schemas.microsoft.com/office/drawing/2014/main" id="{F66E4149-9CB6-9804-745C-D0A770EAE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451" y="1776091"/>
            <a:ext cx="5180550" cy="4003513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28" name="Espaço Reservado para Número de Slide 6">
            <a:extLst>
              <a:ext uri="{FF2B5EF4-FFF2-40B4-BE49-F238E27FC236}">
                <a16:creationId xmlns:a16="http://schemas.microsoft.com/office/drawing/2014/main" id="{743EBE11-6D3B-38A7-55D3-13B4B8CCC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7175" y="6356350"/>
            <a:ext cx="1331911" cy="365125"/>
          </a:xfrm>
        </p:spPr>
        <p:txBody>
          <a:bodyPr/>
          <a:lstStyle/>
          <a:p>
            <a:fld id="{DA5E5C85-6056-4E9A-93CE-54FE15E1252E}" type="slidenum">
              <a:rPr lang="pt-BR" smtClean="0"/>
              <a:t>‹nº›</a:t>
            </a:fld>
            <a:endParaRPr lang="pt-BR"/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id="{E4EF8017-6CF5-1027-E3D1-87E235A064DE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639395" y="2670088"/>
            <a:ext cx="2496495" cy="1983555"/>
          </a:xfrm>
        </p:spPr>
        <p:txBody>
          <a:bodyPr anchor="ctr"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B727629-4666-1D52-CAFA-2C22D02F872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196787" y="2670088"/>
            <a:ext cx="2390809" cy="1983555"/>
          </a:xfrm>
        </p:spPr>
        <p:txBody>
          <a:bodyPr anchor="ctr">
            <a:normAutofit/>
          </a:bodyPr>
          <a:lstStyle>
            <a:lvl1pPr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110016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12192003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222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4">
  <p:cSld name="Slide de título 4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12192003" cy="6858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6"/>
          <p:cNvPicPr preferRelativeResize="0"/>
          <p:nvPr/>
        </p:nvPicPr>
        <p:blipFill rotWithShape="1">
          <a:blip r:embed="rId3">
            <a:alphaModFix/>
          </a:blip>
          <a:srcRect l="8251" t="7475" r="81170" b="9"/>
          <a:stretch/>
        </p:blipFill>
        <p:spPr>
          <a:xfrm>
            <a:off x="1005900" y="512550"/>
            <a:ext cx="1289749" cy="6345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/>
          <p:nvPr/>
        </p:nvSpPr>
        <p:spPr>
          <a:xfrm>
            <a:off x="11296611" y="6217623"/>
            <a:ext cx="731800" cy="5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>
                <a:solidFill>
                  <a:srgbClr val="EFEFEF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sz="1300">
              <a:solidFill>
                <a:srgbClr val="EFEFEF"/>
              </a:solidFill>
            </a:endParaRPr>
          </a:p>
        </p:txBody>
      </p:sp>
      <p:sp>
        <p:nvSpPr>
          <p:cNvPr id="29" name="Google Shape;29;p6"/>
          <p:cNvSpPr/>
          <p:nvPr/>
        </p:nvSpPr>
        <p:spPr>
          <a:xfrm>
            <a:off x="2196433" y="512600"/>
            <a:ext cx="9995400" cy="6345400"/>
          </a:xfrm>
          <a:prstGeom prst="rect">
            <a:avLst/>
          </a:prstGeom>
          <a:solidFill>
            <a:srgbClr val="F3F3F3"/>
          </a:solidFill>
          <a:ln w="190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0" name="Google Shape;30;p6"/>
          <p:cNvSpPr/>
          <p:nvPr/>
        </p:nvSpPr>
        <p:spPr>
          <a:xfrm>
            <a:off x="1005900" y="6518800"/>
            <a:ext cx="11186200" cy="339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 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 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 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endParaRPr sz="11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1" name="Google Shape;31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1733" y="838374"/>
            <a:ext cx="678071" cy="339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4283033" y="787600"/>
            <a:ext cx="6929800" cy="981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Poppins Medium"/>
              <a:buNone/>
              <a:defRPr sz="38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4283033" y="2061000"/>
            <a:ext cx="3633400" cy="4009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15" lvl="0" indent="-292115">
              <a:spcBef>
                <a:spcPts val="0"/>
              </a:spcBef>
              <a:spcAft>
                <a:spcPts val="0"/>
              </a:spcAft>
              <a:buSzPts val="3300"/>
              <a:buChar char="●"/>
              <a:defRPr sz="2200"/>
            </a:lvl1pPr>
            <a:lvl2pPr marL="609630" lvl="1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2pPr>
            <a:lvl3pPr marL="914446" lvl="2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3pPr>
            <a:lvl4pPr marL="1219261" lvl="3" indent="-260363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4pPr>
            <a:lvl5pPr marL="1524076" lvl="4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5pPr>
            <a:lvl6pPr marL="1828891" lvl="5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6pPr>
            <a:lvl7pPr marL="2133707" lvl="6" indent="-260363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7pPr>
            <a:lvl8pPr marL="2438522" lvl="7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8pPr>
            <a:lvl9pPr marL="2743337" lvl="8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7916359" y="2061000"/>
            <a:ext cx="3633400" cy="4009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15" lvl="0" indent="-292115">
              <a:spcBef>
                <a:spcPts val="0"/>
              </a:spcBef>
              <a:spcAft>
                <a:spcPts val="0"/>
              </a:spcAft>
              <a:buSzPts val="3300"/>
              <a:buChar char="●"/>
              <a:defRPr sz="2200"/>
            </a:lvl1pPr>
            <a:lvl2pPr marL="609630" lvl="1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2pPr>
            <a:lvl3pPr marL="914446" lvl="2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3pPr>
            <a:lvl4pPr marL="1219261" lvl="3" indent="-260363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4pPr>
            <a:lvl5pPr marL="1524076" lvl="4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5pPr>
            <a:lvl6pPr marL="1828891" lvl="5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6pPr>
            <a:lvl7pPr marL="2133707" lvl="6" indent="-260363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7pPr>
            <a:lvl8pPr marL="2438522" lvl="7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8pPr>
            <a:lvl9pPr marL="2743337" lvl="8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9pPr>
          </a:lstStyle>
          <a:p>
            <a:endParaRPr/>
          </a:p>
        </p:txBody>
      </p:sp>
      <p:sp>
        <p:nvSpPr>
          <p:cNvPr id="35" name="Google Shape;35;p6"/>
          <p:cNvSpPr>
            <a:spLocks noGrp="1"/>
          </p:cNvSpPr>
          <p:nvPr>
            <p:ph type="pic" idx="3"/>
          </p:nvPr>
        </p:nvSpPr>
        <p:spPr>
          <a:xfrm>
            <a:off x="562517" y="1391017"/>
            <a:ext cx="3494800" cy="4464400"/>
          </a:xfrm>
          <a:prstGeom prst="round2SameRect">
            <a:avLst>
              <a:gd name="adj1" fmla="val 7534"/>
              <a:gd name="adj2" fmla="val 0"/>
            </a:avLst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5534689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3">
  <p:cSld name="Slide de título 3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8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12192003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8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643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3 1">
  <p:cSld name="Slide de título 3 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9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12192003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9"/>
          <p:cNvSpPr/>
          <p:nvPr/>
        </p:nvSpPr>
        <p:spPr>
          <a:xfrm>
            <a:off x="0" y="-19233"/>
            <a:ext cx="12192000" cy="5098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2233" tIns="62233" rIns="62233" bIns="622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pic>
        <p:nvPicPr>
          <p:cNvPr id="52" name="Google Shape;52;p9"/>
          <p:cNvPicPr preferRelativeResize="0"/>
          <p:nvPr/>
        </p:nvPicPr>
        <p:blipFill rotWithShape="1">
          <a:blip r:embed="rId3">
            <a:alphaModFix/>
          </a:blip>
          <a:srcRect l="3978" t="18112" r="74865" b="22622"/>
          <a:stretch/>
        </p:blipFill>
        <p:spPr>
          <a:xfrm>
            <a:off x="11733134" y="6279634"/>
            <a:ext cx="235615" cy="305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77186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>
  <p:cSld name="Slide de título 2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0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12192003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0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8" name="Google Shape;58;p10"/>
          <p:cNvSpPr/>
          <p:nvPr/>
        </p:nvSpPr>
        <p:spPr>
          <a:xfrm>
            <a:off x="415600" y="426700"/>
            <a:ext cx="11360800" cy="600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62233" tIns="62233" rIns="62233" bIns="622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59" name="Google Shape;59;p10"/>
          <p:cNvSpPr txBox="1"/>
          <p:nvPr/>
        </p:nvSpPr>
        <p:spPr>
          <a:xfrm>
            <a:off x="462900" y="136300"/>
            <a:ext cx="11266600" cy="26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83" tIns="60983" rIns="60983" bIns="60983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DBDBDB"/>
                </a:solidFill>
                <a:latin typeface="Poppins"/>
                <a:ea typeface="Poppins"/>
                <a:cs typeface="Poppins"/>
                <a:sym typeface="Poppins"/>
              </a:rPr>
              <a:t>Exercício ✱ Exercício ✱ Exercício ✱ Exercício ✱ Exercício ✱ Exercício ✱ Exercício ✱ Exercício ✱ Exercício ✱ Exercício ✱ Exercício ✱ Exercício ✱ Exercício ✱ Exercício ✱ Exercício ✱ Exercício </a:t>
            </a:r>
            <a:endParaRPr sz="900">
              <a:solidFill>
                <a:srgbClr val="DBDBD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0" name="Google Shape;60;p10"/>
          <p:cNvSpPr txBox="1"/>
          <p:nvPr/>
        </p:nvSpPr>
        <p:spPr>
          <a:xfrm>
            <a:off x="462900" y="6454900"/>
            <a:ext cx="11266600" cy="26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83" tIns="60983" rIns="60983" bIns="60983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DBDBDB"/>
                </a:solidFill>
                <a:latin typeface="Poppins"/>
                <a:ea typeface="Poppins"/>
                <a:cs typeface="Poppins"/>
                <a:sym typeface="Poppins"/>
              </a:rPr>
              <a:t>Exercício ✱ Exercício ✱ Exercício ✱ Exercício ✱ Exercício ✱ Exercício ✱ Exercício ✱ Exercício ✱ Exercício ✱ Exercício ✱ Exercício ✱ Exercício ✱ Exercício ✱ Exercício ✱ Exercício ✱ Exercício </a:t>
            </a:r>
            <a:endParaRPr sz="900">
              <a:solidFill>
                <a:srgbClr val="DBDBD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718487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833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">
  <p:cSld name="Slide de título 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21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">
  <p:cSld name="Slide de título 1 2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69" name="Google Shape;69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76915" y="5979776"/>
            <a:ext cx="705153" cy="352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23910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2">
  <p:cSld name="Slide de título 1 2 2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4" name="Google Shape;74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76915" y="5979776"/>
            <a:ext cx="705153" cy="352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38712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1">
  <p:cSld name="Slide de título 1 2 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9" name="Google Shape;79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2198" y="6053526"/>
            <a:ext cx="705153" cy="352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58898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2pPr>
            <a:lvl3pPr lvl="2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3pPr>
            <a:lvl4pPr lvl="3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4pPr>
            <a:lvl5pPr lvl="4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5pPr>
            <a:lvl6pPr lvl="5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6pPr>
            <a:lvl7pPr lvl="6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7pPr>
            <a:lvl8pPr lvl="7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8pPr>
            <a:lvl9pPr lvl="8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516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15" lvl="0" indent="-311166">
              <a:spcBef>
                <a:spcPts val="0"/>
              </a:spcBef>
              <a:spcAft>
                <a:spcPts val="0"/>
              </a:spcAft>
              <a:buSzPts val="3750"/>
              <a:buChar char="●"/>
              <a:defRPr sz="2500"/>
            </a:lvl1pPr>
            <a:lvl2pPr marL="609630" lvl="1" indent="-273064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2pPr>
            <a:lvl3pPr marL="914446" lvl="2" indent="-273064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3pPr>
            <a:lvl4pPr marL="1219261" lvl="3" indent="-273064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4pPr>
            <a:lvl5pPr marL="1524076" lvl="4" indent="-273064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5pPr>
            <a:lvl6pPr marL="1828891" lvl="5" indent="-273064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6pPr>
            <a:lvl7pPr marL="2133707" lvl="6" indent="-273064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7pPr>
            <a:lvl8pPr marL="2438522" lvl="7" indent="-273064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8pPr>
            <a:lvl9pPr marL="2743337" lvl="8" indent="-273064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7735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15" lvl="0" indent="-279414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2000"/>
            </a:lvl1pPr>
            <a:lvl2pPr marL="609630" lvl="1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2pPr>
            <a:lvl3pPr marL="914446" lvl="2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3pPr>
            <a:lvl4pPr marL="1219261" lvl="3" indent="-260363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4pPr>
            <a:lvl5pPr marL="1524076" lvl="4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5pPr>
            <a:lvl6pPr marL="1828891" lvl="5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6pPr>
            <a:lvl7pPr marL="2133707" lvl="6" indent="-260363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7pPr>
            <a:lvl8pPr marL="2438522" lvl="7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8pPr>
            <a:lvl9pPr marL="2743337" lvl="8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15" lvl="0" indent="-279414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2000"/>
            </a:lvl1pPr>
            <a:lvl2pPr marL="609630" lvl="1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2pPr>
            <a:lvl3pPr marL="914446" lvl="2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3pPr>
            <a:lvl4pPr marL="1219261" lvl="3" indent="-260363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4pPr>
            <a:lvl5pPr marL="1524076" lvl="4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5pPr>
            <a:lvl6pPr marL="1828891" lvl="5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6pPr>
            <a:lvl7pPr marL="2133707" lvl="6" indent="-260363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7pPr>
            <a:lvl8pPr marL="2438522" lvl="7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8pPr>
            <a:lvl9pPr marL="2743337" lvl="8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504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3800"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89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1pPr>
            <a:lvl2pPr lvl="1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2pPr>
            <a:lvl3pPr lvl="2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3pPr>
            <a:lvl4pPr lvl="3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4pPr>
            <a:lvl5pPr lvl="4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5pPr>
            <a:lvl6pPr lvl="5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6pPr>
            <a:lvl7pPr lvl="6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7pPr>
            <a:lvl8pPr lvl="7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8pPr>
            <a:lvl9pPr lvl="8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15" lvl="0" indent="-260363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1pPr>
            <a:lvl2pPr marL="609630" lvl="1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2pPr>
            <a:lvl3pPr marL="914446" lvl="2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3pPr>
            <a:lvl4pPr marL="1219261" lvl="3" indent="-260363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4pPr>
            <a:lvl5pPr marL="1524076" lvl="4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5pPr>
            <a:lvl6pPr marL="1828891" lvl="5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6pPr>
            <a:lvl7pPr marL="2133707" lvl="6" indent="-260363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7pPr>
            <a:lvl8pPr marL="2438522" lvl="7" indent="-260363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8pPr>
            <a:lvl9pPr marL="2743337" lvl="8" indent="-260363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8154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1pPr>
            <a:lvl2pPr lvl="1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2pPr>
            <a:lvl3pPr lvl="2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3pPr>
            <a:lvl4pPr lvl="3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4pPr>
            <a:lvl5pPr lvl="4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5pPr>
            <a:lvl6pPr lvl="5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6pPr>
            <a:lvl7pPr lvl="6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7pPr>
            <a:lvl8pPr lvl="7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8pPr>
            <a:lvl9pPr lvl="8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31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366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4433" tIns="124433" rIns="124433" bIns="1244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800" cy="19764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2pPr>
            <a:lvl3pPr lvl="2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3pPr>
            <a:lvl4pPr lvl="3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4pPr>
            <a:lvl5pPr lvl="4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5pPr>
            <a:lvl6pPr lvl="5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6pPr>
            <a:lvl7pPr lvl="6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7pPr>
            <a:lvl8pPr lvl="7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8pPr>
            <a:lvl9pPr lvl="8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800" cy="1646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70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marL="304815" lvl="0" indent="-311166">
              <a:spcBef>
                <a:spcPts val="0"/>
              </a:spcBef>
              <a:spcAft>
                <a:spcPts val="0"/>
              </a:spcAft>
              <a:buSzPts val="3750"/>
              <a:buChar char="●"/>
              <a:defRPr sz="2500"/>
            </a:lvl1pPr>
            <a:lvl2pPr marL="609630" lvl="1" indent="-273064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2pPr>
            <a:lvl3pPr marL="914446" lvl="2" indent="-273064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3pPr>
            <a:lvl4pPr marL="1219261" lvl="3" indent="-273064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4pPr>
            <a:lvl5pPr marL="1524076" lvl="4" indent="-273064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5pPr>
            <a:lvl6pPr marL="1828891" lvl="5" indent="-273064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6pPr>
            <a:lvl7pPr marL="2133707" lvl="6" indent="-273064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7pPr>
            <a:lvl8pPr marL="2438522" lvl="7" indent="-273064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8pPr>
            <a:lvl9pPr marL="2743337" lvl="8" indent="-273064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06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marL="304815" lvl="0" indent="-15240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2500"/>
            </a:lvl1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814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4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1"/>
            </a:lvl1pPr>
            <a:lvl2pPr lvl="1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1"/>
            </a:lvl2pPr>
            <a:lvl3pPr lvl="2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1"/>
            </a:lvl3pPr>
            <a:lvl4pPr lvl="3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1"/>
            </a:lvl4pPr>
            <a:lvl5pPr lvl="4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1"/>
            </a:lvl5pPr>
            <a:lvl6pPr lvl="5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1"/>
            </a:lvl6pPr>
            <a:lvl7pPr lvl="6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1"/>
            </a:lvl7pPr>
            <a:lvl8pPr lvl="7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1"/>
            </a:lvl8pPr>
            <a:lvl9pPr lvl="8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1"/>
            </a:lvl9pPr>
          </a:lstStyle>
          <a:p>
            <a:r>
              <a:t>xx%</a:t>
            </a:r>
          </a:p>
        </p:txBody>
      </p:sp>
      <p:sp>
        <p:nvSpPr>
          <p:cNvPr id="113" name="Google Shape;113;p2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15" lvl="0" indent="-311166" algn="ctr">
              <a:spcBef>
                <a:spcPts val="0"/>
              </a:spcBef>
              <a:spcAft>
                <a:spcPts val="0"/>
              </a:spcAft>
              <a:buSzPts val="3750"/>
              <a:buChar char="●"/>
              <a:defRPr sz="2500"/>
            </a:lvl1pPr>
            <a:lvl2pPr marL="609630" lvl="1" indent="-273064" algn="ctr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2pPr>
            <a:lvl3pPr marL="914446" lvl="2" indent="-273064" algn="ctr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3pPr>
            <a:lvl4pPr marL="1219261" lvl="3" indent="-273064" algn="ctr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4pPr>
            <a:lvl5pPr marL="1524076" lvl="4" indent="-273064" algn="ctr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5pPr>
            <a:lvl6pPr marL="1828891" lvl="5" indent="-273064" algn="ctr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6pPr>
            <a:lvl7pPr marL="2133707" lvl="6" indent="-273064" algn="ctr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7pPr>
            <a:lvl8pPr marL="2438522" lvl="7" indent="-273064" algn="ctr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8pPr>
            <a:lvl9pPr marL="2743337" lvl="8" indent="-273064" algn="ctr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957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838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e seção 3">
  <p:cSld name="Cabeçalho de seção 3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2pPr>
            <a:lvl3pPr lvl="2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3pPr>
            <a:lvl4pPr lvl="3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4pPr>
            <a:lvl5pPr lvl="4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5pPr>
            <a:lvl6pPr lvl="5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6pPr>
            <a:lvl7pPr lvl="6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7pPr>
            <a:lvl8pPr lvl="7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8pPr>
            <a:lvl9pPr lvl="8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211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 1 1">
  <p:cSld name="Layout personalizado 1 1 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3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38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38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38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38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38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38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38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3800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34693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 1">
  <p:cSld name="One column text 1 1">
    <p:bg>
      <p:bgPr>
        <a:solidFill>
          <a:srgbClr val="F7F7F7">
            <a:alpha val="96080"/>
          </a:srgbClr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7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12192003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0000" tIns="140000" rIns="140000" bIns="1400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Font typeface="Poppins"/>
              <a:buNone/>
              <a:defRPr sz="3300"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9pPr>
          </a:lstStyle>
          <a:p>
            <a:endParaRPr/>
          </a:p>
        </p:txBody>
      </p:sp>
      <p:sp>
        <p:nvSpPr>
          <p:cNvPr id="125" name="Google Shape;125;p2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0000" tIns="140000" rIns="140000" bIns="140000" anchor="t" anchorCtr="0">
            <a:normAutofit/>
          </a:bodyPr>
          <a:lstStyle>
            <a:lvl1pPr marL="304815" lvl="0" indent="-22861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700"/>
            </a:lvl1pPr>
            <a:lvl2pPr marL="609630" lvl="1" indent="-22861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700"/>
            </a:lvl2pPr>
            <a:lvl3pPr marL="914446" lvl="2" indent="-22861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700"/>
            </a:lvl3pPr>
            <a:lvl4pPr marL="1219261" lvl="3" indent="-22861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700"/>
            </a:lvl4pPr>
            <a:lvl5pPr marL="1524076" lvl="4" indent="-22861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700"/>
            </a:lvl5pPr>
            <a:lvl6pPr marL="1828891" lvl="5" indent="-22861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700"/>
            </a:lvl6pPr>
            <a:lvl7pPr marL="2133707" lvl="6" indent="-22861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700"/>
            </a:lvl7pPr>
            <a:lvl8pPr marL="2438522" lvl="7" indent="-22861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700"/>
            </a:lvl8pPr>
            <a:lvl9pPr marL="2743337" lvl="8" indent="-228611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700"/>
            </a:lvl9pPr>
          </a:lstStyle>
          <a:p>
            <a:endParaRPr/>
          </a:p>
        </p:txBody>
      </p:sp>
      <p:pic>
        <p:nvPicPr>
          <p:cNvPr id="126" name="Google Shape;12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28799" y="6091998"/>
            <a:ext cx="512016" cy="511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067212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 1 2">
  <p:cSld name="Conteúdo com Legenda 1 2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8"/>
          <p:cNvPicPr preferRelativeResize="0"/>
          <p:nvPr/>
        </p:nvPicPr>
        <p:blipFill rotWithShape="1">
          <a:blip r:embed="rId2">
            <a:alphaModFix/>
          </a:blip>
          <a:srcRect t="3470" b="67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8"/>
          <p:cNvSpPr txBox="1">
            <a:spLocks noGrp="1"/>
          </p:cNvSpPr>
          <p:nvPr>
            <p:ph type="dt" idx="10"/>
          </p:nvPr>
        </p:nvSpPr>
        <p:spPr>
          <a:xfrm>
            <a:off x="838001" y="6356670"/>
            <a:ext cx="27432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75" tIns="72575" rIns="145175" bIns="7257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28"/>
          <p:cNvSpPr txBox="1">
            <a:spLocks noGrp="1"/>
          </p:cNvSpPr>
          <p:nvPr>
            <p:ph type="ftr" idx="11"/>
          </p:nvPr>
        </p:nvSpPr>
        <p:spPr>
          <a:xfrm>
            <a:off x="4038804" y="6356670"/>
            <a:ext cx="41148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75" tIns="72575" rIns="145175" bIns="7257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8"/>
          <p:cNvSpPr txBox="1">
            <a:spLocks noGrp="1"/>
          </p:cNvSpPr>
          <p:nvPr>
            <p:ph type="sldNum" idx="12"/>
          </p:nvPr>
        </p:nvSpPr>
        <p:spPr>
          <a:xfrm>
            <a:off x="8610515" y="6356670"/>
            <a:ext cx="27432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75" tIns="72575" rIns="145175" bIns="72575" anchor="t" anchorCtr="0">
            <a:normAutofit lnSpcReduction="10000"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132" name="Google Shape;13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53700" y="5954766"/>
            <a:ext cx="530299" cy="529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29363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e seção 1">
  <p:cSld name="Cabeçalho de seção 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8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87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4 1" userDrawn="1">
  <p:cSld name="Slide de título 4 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12192003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/>
          <p:nvPr/>
        </p:nvSpPr>
        <p:spPr>
          <a:xfrm>
            <a:off x="1534917" y="374733"/>
            <a:ext cx="10386000" cy="6483400"/>
          </a:xfrm>
          <a:prstGeom prst="round2SameRect">
            <a:avLst>
              <a:gd name="adj1" fmla="val 7390"/>
              <a:gd name="adj2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</p:spTree>
    <p:extLst>
      <p:ext uri="{BB962C8B-B14F-4D97-AF65-F5344CB8AC3E}">
        <p14:creationId xmlns:p14="http://schemas.microsoft.com/office/powerpoint/2010/main" val="1655848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16080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abeçalho da Seção">
    <p:bg>
      <p:bgPr>
        <a:solidFill>
          <a:srgbClr val="9700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Agrupar 53">
            <a:extLst>
              <a:ext uri="{FF2B5EF4-FFF2-40B4-BE49-F238E27FC236}">
                <a16:creationId xmlns:a16="http://schemas.microsoft.com/office/drawing/2014/main" id="{10CF158B-C6B2-363B-D55F-7E3ACDD3D8D8}"/>
              </a:ext>
            </a:extLst>
          </p:cNvPr>
          <p:cNvGrpSpPr/>
          <p:nvPr userDrawn="1"/>
        </p:nvGrpSpPr>
        <p:grpSpPr>
          <a:xfrm rot="7945575" flipH="1" flipV="1">
            <a:off x="-3099744" y="-6349589"/>
            <a:ext cx="13224445" cy="7235301"/>
            <a:chOff x="5452935" y="-4228069"/>
            <a:chExt cx="13224445" cy="7235301"/>
          </a:xfrm>
          <a:solidFill>
            <a:schemeClr val="bg1"/>
          </a:solidFill>
        </p:grpSpPr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E0750B7C-CD3E-0ED3-C2FF-A019327FA7E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7BC9BE6D-1F37-0FBD-FCC7-5B1BB6D92961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15D8DE8F-4345-AA9A-1F56-AA4A0CDAEE6A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C53A2940-1F5A-7B7C-5001-EE9AFCBB32F5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05DE605C-6F47-A1C4-54F0-586DDDEA3296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D7667F65-A155-F253-2BFE-BD756EAA2CE1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D07C37E8-2DF4-BE17-739F-9FEAB6A90A9D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731E2B6B-66B6-BF90-1E05-1C7EA70E0598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03D204CA-1336-A520-9544-413809DCF2C2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4" name="Forma Livre: Forma 63">
              <a:extLst>
                <a:ext uri="{FF2B5EF4-FFF2-40B4-BE49-F238E27FC236}">
                  <a16:creationId xmlns:a16="http://schemas.microsoft.com/office/drawing/2014/main" id="{00270909-64BC-9775-0DF7-309F46EBE23A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49941409-5902-9F64-50CE-73D12B184281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C1B106B-7AB2-AB94-C6C2-420B88C9D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1709738"/>
            <a:ext cx="709295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FD5FEF-A406-8DB1-64D5-94DD8B094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4589463"/>
            <a:ext cx="70929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FECCB9-BC19-240F-D27C-AC5A1FA1F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64B9D0-EAC8-4994-8353-46C6A60EE7AC}" type="datetimeFigureOut">
              <a:rPr lang="pt-BR" smtClean="0"/>
              <a:pPr/>
              <a:t>24/08/2026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F1DF9B-C1CA-A29E-307E-7BA688A41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45815E-3A2B-3C25-8E27-B54C384B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7" name="Espaço Reservado para Imagem 57">
            <a:extLst>
              <a:ext uri="{FF2B5EF4-FFF2-40B4-BE49-F238E27FC236}">
                <a16:creationId xmlns:a16="http://schemas.microsoft.com/office/drawing/2014/main" id="{3596CC0D-444D-2C73-50B5-01C30936BA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47086" y="965878"/>
            <a:ext cx="2216437" cy="2553348"/>
          </a:xfrm>
        </p:spPr>
        <p:txBody>
          <a:bodyPr/>
          <a:lstStyle/>
          <a:p>
            <a:endParaRPr lang="pt-BR"/>
          </a:p>
        </p:txBody>
      </p:sp>
      <p:sp>
        <p:nvSpPr>
          <p:cNvPr id="40" name="Espaço Reservado para Imagem 57">
            <a:extLst>
              <a:ext uri="{FF2B5EF4-FFF2-40B4-BE49-F238E27FC236}">
                <a16:creationId xmlns:a16="http://schemas.microsoft.com/office/drawing/2014/main" id="{DA340DBF-28B4-1367-4BC7-C68BE06CF6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47086" y="3022028"/>
            <a:ext cx="2216437" cy="2553348"/>
          </a:xfrm>
        </p:spPr>
        <p:txBody>
          <a:bodyPr/>
          <a:lstStyle/>
          <a:p>
            <a:endParaRPr lang="pt-BR"/>
          </a:p>
        </p:txBody>
      </p:sp>
      <p:sp>
        <p:nvSpPr>
          <p:cNvPr id="41" name="Espaço Reservado para Imagem 57">
            <a:extLst>
              <a:ext uri="{FF2B5EF4-FFF2-40B4-BE49-F238E27FC236}">
                <a16:creationId xmlns:a16="http://schemas.microsoft.com/office/drawing/2014/main" id="{81C0D1D8-F41C-58C2-9237-A1B352B4731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55110" y="1831117"/>
            <a:ext cx="2216437" cy="2553348"/>
          </a:xfrm>
        </p:spPr>
        <p:txBody>
          <a:bodyPr/>
          <a:lstStyle/>
          <a:p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83718C54-DFCE-C1BC-AAA5-57D0AF5187D8}"/>
              </a:ext>
            </a:extLst>
          </p:cNvPr>
          <p:cNvGrpSpPr/>
          <p:nvPr userDrawn="1"/>
        </p:nvGrpSpPr>
        <p:grpSpPr>
          <a:xfrm>
            <a:off x="5550118" y="-2645815"/>
            <a:ext cx="7751552" cy="8280321"/>
            <a:chOff x="8036872" y="-1643504"/>
            <a:chExt cx="4835358" cy="5165199"/>
          </a:xfrm>
        </p:grpSpPr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161450D1-61DE-E3F2-B23F-DD8B7C22F01D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8ADA358E-B64F-59D2-FFE1-31D3905865C5}"/>
                </a:ext>
              </a:extLst>
            </p:cNvPr>
            <p:cNvSpPr/>
            <p:nvPr/>
          </p:nvSpPr>
          <p:spPr>
            <a:xfrm rot="15740046" flipH="1">
              <a:off x="8946705" y="-403830"/>
              <a:ext cx="5165199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1D16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8366096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uas Partes de Conteúdo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B6CED8-3F98-63F5-19D4-FE08EF45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885423"/>
            <a:ext cx="11306175" cy="728437"/>
          </a:xfrm>
        </p:spPr>
        <p:txBody>
          <a:bodyPr/>
          <a:lstStyle>
            <a:lvl1pPr>
              <a:defRPr>
                <a:solidFill>
                  <a:srgbClr val="E2001B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869CA5-CC3C-EE15-19CC-2E2CB9EDBE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4" y="2251490"/>
            <a:ext cx="8532811" cy="261406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D1621"/>
                </a:solidFill>
              </a:defRPr>
            </a:lvl1pPr>
            <a:lvl2pPr>
              <a:defRPr sz="2000">
                <a:solidFill>
                  <a:srgbClr val="1D1621"/>
                </a:solidFill>
              </a:defRPr>
            </a:lvl2pPr>
            <a:lvl3pPr>
              <a:defRPr sz="1800">
                <a:solidFill>
                  <a:srgbClr val="1D1621"/>
                </a:solidFill>
              </a:defRPr>
            </a:lvl3pPr>
            <a:lvl4pPr>
              <a:defRPr sz="1600">
                <a:solidFill>
                  <a:srgbClr val="1D1621"/>
                </a:solidFill>
              </a:defRPr>
            </a:lvl4pPr>
            <a:lvl5pPr>
              <a:defRPr sz="1600"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324F27-2CDA-2A67-A72D-32CCCE78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5C85-6056-4E9A-93CE-54FE15E1252E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9C947023-71E9-1A71-73B8-F87364A2C8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29980" y="333376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Imagem 11">
            <a:extLst>
              <a:ext uri="{FF2B5EF4-FFF2-40B4-BE49-F238E27FC236}">
                <a16:creationId xmlns:a16="http://schemas.microsoft.com/office/drawing/2014/main" id="{096BB051-3A25-0085-5494-C1066F6055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74078" y="333376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16" name="Espaço Reservado para Imagem 11">
            <a:extLst>
              <a:ext uri="{FF2B5EF4-FFF2-40B4-BE49-F238E27FC236}">
                <a16:creationId xmlns:a16="http://schemas.microsoft.com/office/drawing/2014/main" id="{2289B1D1-9597-52D7-7108-AECB65DBC82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18175" y="333376"/>
            <a:ext cx="931584" cy="1040753"/>
          </a:xfrm>
        </p:spPr>
        <p:txBody>
          <a:bodyPr/>
          <a:lstStyle/>
          <a:p>
            <a:endParaRPr lang="pt-BR"/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id="{5BDA8D1B-0AC9-7FF8-2B29-4520611764A9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68744" y="1637898"/>
            <a:ext cx="11280342" cy="5895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D53FBAD-2DE3-8378-1620-3799D96094DC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3961996" y="4356244"/>
            <a:ext cx="4293839" cy="863859"/>
          </a:xfrm>
          <a:custGeom>
            <a:avLst/>
            <a:gdLst>
              <a:gd name="csX0" fmla="*/ 541883 w 5386891"/>
              <a:gd name="csY0" fmla="*/ 0 h 1083766"/>
              <a:gd name="csX1" fmla="*/ 2439113 w 5386891"/>
              <a:gd name="csY1" fmla="*/ 0 h 1083766"/>
              <a:gd name="csX2" fmla="*/ 2947778 w 5386891"/>
              <a:gd name="csY2" fmla="*/ 0 h 1083766"/>
              <a:gd name="csX3" fmla="*/ 4845008 w 5386891"/>
              <a:gd name="csY3" fmla="*/ 0 h 1083766"/>
              <a:gd name="csX4" fmla="*/ 5386891 w 5386891"/>
              <a:gd name="csY4" fmla="*/ 541883 h 1083766"/>
              <a:gd name="csX5" fmla="*/ 4845008 w 5386891"/>
              <a:gd name="csY5" fmla="*/ 1083766 h 1083766"/>
              <a:gd name="csX6" fmla="*/ 2947778 w 5386891"/>
              <a:gd name="csY6" fmla="*/ 1083766 h 1083766"/>
              <a:gd name="csX7" fmla="*/ 2439113 w 5386891"/>
              <a:gd name="csY7" fmla="*/ 1083766 h 1083766"/>
              <a:gd name="csX8" fmla="*/ 541883 w 5386891"/>
              <a:gd name="csY8" fmla="*/ 1083766 h 1083766"/>
              <a:gd name="csX9" fmla="*/ 0 w 5386891"/>
              <a:gd name="csY9" fmla="*/ 541883 h 1083766"/>
              <a:gd name="csX10" fmla="*/ 541883 w 5386891"/>
              <a:gd name="csY10" fmla="*/ 0 h 1083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5386891" h="1083766">
                <a:moveTo>
                  <a:pt x="541883" y="0"/>
                </a:moveTo>
                <a:lnTo>
                  <a:pt x="2439113" y="0"/>
                </a:lnTo>
                <a:lnTo>
                  <a:pt x="2947778" y="0"/>
                </a:lnTo>
                <a:lnTo>
                  <a:pt x="4845008" y="0"/>
                </a:lnTo>
                <a:cubicBezTo>
                  <a:pt x="5144282" y="0"/>
                  <a:pt x="5386891" y="242609"/>
                  <a:pt x="5386891" y="541883"/>
                </a:cubicBezTo>
                <a:cubicBezTo>
                  <a:pt x="5386891" y="841157"/>
                  <a:pt x="5144282" y="1083766"/>
                  <a:pt x="4845008" y="1083766"/>
                </a:cubicBezTo>
                <a:lnTo>
                  <a:pt x="2947778" y="1083766"/>
                </a:lnTo>
                <a:lnTo>
                  <a:pt x="2439113" y="1083766"/>
                </a:lnTo>
                <a:lnTo>
                  <a:pt x="541883" y="1083766"/>
                </a:lnTo>
                <a:cubicBezTo>
                  <a:pt x="242609" y="1083766"/>
                  <a:pt x="0" y="841157"/>
                  <a:pt x="0" y="541883"/>
                </a:cubicBezTo>
                <a:cubicBezTo>
                  <a:pt x="0" y="242609"/>
                  <a:pt x="242609" y="0"/>
                  <a:pt x="541883" y="0"/>
                </a:cubicBezTo>
                <a:close/>
              </a:path>
            </a:pathLst>
          </a:custGeom>
          <a:solidFill>
            <a:srgbClr val="E2001B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2" name="Espaço Reservado para Imagem 31">
            <a:extLst>
              <a:ext uri="{FF2B5EF4-FFF2-40B4-BE49-F238E27FC236}">
                <a16:creationId xmlns:a16="http://schemas.microsoft.com/office/drawing/2014/main" id="{18FC4370-9E8D-83D6-9FC7-F2174858B6E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808828" y="0"/>
            <a:ext cx="6383172" cy="6858000"/>
          </a:xfrm>
          <a:custGeom>
            <a:avLst/>
            <a:gdLst>
              <a:gd name="csX0" fmla="*/ 3935636 w 6383172"/>
              <a:gd name="csY0" fmla="*/ 0 h 6858000"/>
              <a:gd name="csX1" fmla="*/ 6383172 w 6383172"/>
              <a:gd name="csY1" fmla="*/ 0 h 6858000"/>
              <a:gd name="csX2" fmla="*/ 6383172 w 6383172"/>
              <a:gd name="csY2" fmla="*/ 6858000 h 6858000"/>
              <a:gd name="csX3" fmla="*/ 1678210 w 6383172"/>
              <a:gd name="csY3" fmla="*/ 6858000 h 6858000"/>
              <a:gd name="csX4" fmla="*/ 1688825 w 6383172"/>
              <a:gd name="csY4" fmla="*/ 6837882 h 6858000"/>
              <a:gd name="csX5" fmla="*/ 1817942 w 6383172"/>
              <a:gd name="csY5" fmla="*/ 6644277 h 6858000"/>
              <a:gd name="csX6" fmla="*/ 1884868 w 6383172"/>
              <a:gd name="csY6" fmla="*/ 6553072 h 6858000"/>
              <a:gd name="csX7" fmla="*/ 1961306 w 6383172"/>
              <a:gd name="csY7" fmla="*/ 6456954 h 6858000"/>
              <a:gd name="csX8" fmla="*/ 2122781 w 6383172"/>
              <a:gd name="csY8" fmla="*/ 6281384 h 6858000"/>
              <a:gd name="csX9" fmla="*/ 2382729 w 6383172"/>
              <a:gd name="csY9" fmla="*/ 6040996 h 6858000"/>
              <a:gd name="csX10" fmla="*/ 2740213 w 6383172"/>
              <a:gd name="csY10" fmla="*/ 5741722 h 6858000"/>
              <a:gd name="csX11" fmla="*/ 3000388 w 6383172"/>
              <a:gd name="csY11" fmla="*/ 5503308 h 6858000"/>
              <a:gd name="csX12" fmla="*/ 3165652 w 6383172"/>
              <a:gd name="csY12" fmla="*/ 5331305 h 6858000"/>
              <a:gd name="csX13" fmla="*/ 3243976 w 6383172"/>
              <a:gd name="csY13" fmla="*/ 5236883 h 6858000"/>
              <a:gd name="csX14" fmla="*/ 3299651 w 6383172"/>
              <a:gd name="csY14" fmla="*/ 5164963 h 6858000"/>
              <a:gd name="csX15" fmla="*/ 3404865 w 6383172"/>
              <a:gd name="csY15" fmla="*/ 5011824 h 6858000"/>
              <a:gd name="csX16" fmla="*/ 3500377 w 6383172"/>
              <a:gd name="csY16" fmla="*/ 4847796 h 6858000"/>
              <a:gd name="csX17" fmla="*/ 3583454 w 6383172"/>
              <a:gd name="csY17" fmla="*/ 4677280 h 6858000"/>
              <a:gd name="csX18" fmla="*/ 3652057 w 6383172"/>
              <a:gd name="csY18" fmla="*/ 4498506 h 6858000"/>
              <a:gd name="csX19" fmla="*/ 3706558 w 6383172"/>
              <a:gd name="csY19" fmla="*/ 4313434 h 6858000"/>
              <a:gd name="csX20" fmla="*/ 3741936 w 6383172"/>
              <a:gd name="csY20" fmla="*/ 4122550 h 6858000"/>
              <a:gd name="csX21" fmla="*/ 3759944 w 6383172"/>
              <a:gd name="csY21" fmla="*/ 3927654 h 6858000"/>
              <a:gd name="csX22" fmla="*/ 3760340 w 6383172"/>
              <a:gd name="csY22" fmla="*/ 3828234 h 6858000"/>
              <a:gd name="csX23" fmla="*/ 3757920 w 6383172"/>
              <a:gd name="csY23" fmla="*/ 3733136 h 6858000"/>
              <a:gd name="csX24" fmla="*/ 3736377 w 6383172"/>
              <a:gd name="csY24" fmla="*/ 3544763 h 6858000"/>
              <a:gd name="csX25" fmla="*/ 3703447 w 6383172"/>
              <a:gd name="csY25" fmla="*/ 3359691 h 6858000"/>
              <a:gd name="csX26" fmla="*/ 3657234 w 6383172"/>
              <a:gd name="csY26" fmla="*/ 3176139 h 6858000"/>
              <a:gd name="csX27" fmla="*/ 3575584 w 6383172"/>
              <a:gd name="csY27" fmla="*/ 2903263 h 6858000"/>
              <a:gd name="csX28" fmla="*/ 3455149 w 6383172"/>
              <a:gd name="csY28" fmla="*/ 2541361 h 6858000"/>
              <a:gd name="csX29" fmla="*/ 3399218 w 6383172"/>
              <a:gd name="csY29" fmla="*/ 2360919 h 6858000"/>
              <a:gd name="csX30" fmla="*/ 3374618 w 6383172"/>
              <a:gd name="csY30" fmla="*/ 2278269 h 6858000"/>
              <a:gd name="csX31" fmla="*/ 3338549 w 6383172"/>
              <a:gd name="csY31" fmla="*/ 2109467 h 6858000"/>
              <a:gd name="csX32" fmla="*/ 3314019 w 6383172"/>
              <a:gd name="csY32" fmla="*/ 1939345 h 6858000"/>
              <a:gd name="csX33" fmla="*/ 3302547 w 6383172"/>
              <a:gd name="csY33" fmla="*/ 1765730 h 6858000"/>
              <a:gd name="csX34" fmla="*/ 3301317 w 6383172"/>
              <a:gd name="csY34" fmla="*/ 1592943 h 6858000"/>
              <a:gd name="csX35" fmla="*/ 3311854 w 6383172"/>
              <a:gd name="csY35" fmla="*/ 1420811 h 6858000"/>
              <a:gd name="csX36" fmla="*/ 3334528 w 6383172"/>
              <a:gd name="csY36" fmla="*/ 1251289 h 6858000"/>
              <a:gd name="csX37" fmla="*/ 3367362 w 6383172"/>
              <a:gd name="csY37" fmla="*/ 1082519 h 6858000"/>
              <a:gd name="csX38" fmla="*/ 3410817 w 6383172"/>
              <a:gd name="csY38" fmla="*/ 918533 h 6858000"/>
              <a:gd name="csX39" fmla="*/ 3463225 w 6383172"/>
              <a:gd name="csY39" fmla="*/ 759522 h 6858000"/>
              <a:gd name="csX40" fmla="*/ 3526242 w 6383172"/>
              <a:gd name="csY40" fmla="*/ 605210 h 6858000"/>
              <a:gd name="csX41" fmla="*/ 3600180 w 6383172"/>
              <a:gd name="csY41" fmla="*/ 457647 h 6858000"/>
              <a:gd name="csX42" fmla="*/ 3681617 w 6383172"/>
              <a:gd name="csY42" fmla="*/ 317139 h 6858000"/>
              <a:gd name="csX43" fmla="*/ 3772445 w 6383172"/>
              <a:gd name="csY43" fmla="*/ 185468 h 6858000"/>
              <a:gd name="csX44" fmla="*/ 3872976 w 6383172"/>
              <a:gd name="csY44" fmla="*/ 64686 h 6858000"/>
              <a:gd name="csX45" fmla="*/ 0 w 6383172"/>
              <a:gd name="csY45" fmla="*/ 0 h 6858000"/>
              <a:gd name="csX46" fmla="*/ 3614749 w 6383172"/>
              <a:gd name="csY46" fmla="*/ 0 h 6858000"/>
              <a:gd name="csX47" fmla="*/ 3594644 w 6383172"/>
              <a:gd name="csY47" fmla="*/ 38212 h 6858000"/>
              <a:gd name="csX48" fmla="*/ 3546912 w 6383172"/>
              <a:gd name="csY48" fmla="*/ 146911 h 6858000"/>
              <a:gd name="csX49" fmla="*/ 3482364 w 6383172"/>
              <a:gd name="csY49" fmla="*/ 313486 h 6858000"/>
              <a:gd name="csX50" fmla="*/ 3402774 w 6383172"/>
              <a:gd name="csY50" fmla="*/ 539082 h 6858000"/>
              <a:gd name="csX51" fmla="*/ 3361052 w 6383172"/>
              <a:gd name="csY51" fmla="*/ 649979 h 6858000"/>
              <a:gd name="csX52" fmla="*/ 3341436 w 6383172"/>
              <a:gd name="csY52" fmla="*/ 700382 h 6858000"/>
              <a:gd name="csX53" fmla="*/ 3294356 w 6383172"/>
              <a:gd name="csY53" fmla="*/ 797872 h 6858000"/>
              <a:gd name="csX54" fmla="*/ 3241049 w 6383172"/>
              <a:gd name="csY54" fmla="*/ 891574 h 6858000"/>
              <a:gd name="csX55" fmla="*/ 3179932 w 6383172"/>
              <a:gd name="csY55" fmla="*/ 981984 h 6858000"/>
              <a:gd name="csX56" fmla="*/ 3114060 w 6383172"/>
              <a:gd name="csY56" fmla="*/ 1068042 h 6858000"/>
              <a:gd name="csX57" fmla="*/ 3042612 w 6383172"/>
              <a:gd name="csY57" fmla="*/ 1149248 h 6858000"/>
              <a:gd name="csX58" fmla="*/ 2966157 w 6383172"/>
              <a:gd name="csY58" fmla="*/ 1224491 h 6858000"/>
              <a:gd name="csX59" fmla="*/ 2884958 w 6383172"/>
              <a:gd name="csY59" fmla="*/ 1295454 h 6858000"/>
              <a:gd name="csX60" fmla="*/ 2800339 w 6383172"/>
              <a:gd name="csY60" fmla="*/ 1359960 h 6858000"/>
              <a:gd name="csX61" fmla="*/ 2713202 w 6383172"/>
              <a:gd name="csY61" fmla="*/ 1418558 h 6858000"/>
              <a:gd name="csX62" fmla="*/ 2622615 w 6383172"/>
              <a:gd name="csY62" fmla="*/ 1470745 h 6858000"/>
              <a:gd name="csX63" fmla="*/ 2529216 w 6383172"/>
              <a:gd name="csY63" fmla="*/ 1515388 h 6858000"/>
              <a:gd name="csX64" fmla="*/ 2434817 w 6383172"/>
              <a:gd name="csY64" fmla="*/ 1553651 h 6858000"/>
              <a:gd name="csX65" fmla="*/ 2339167 w 6383172"/>
              <a:gd name="csY65" fmla="*/ 1583923 h 6858000"/>
              <a:gd name="csX66" fmla="*/ 2242900 w 6383172"/>
              <a:gd name="csY66" fmla="*/ 1605070 h 6858000"/>
              <a:gd name="csX67" fmla="*/ 2146280 w 6383172"/>
              <a:gd name="csY67" fmla="*/ 1618773 h 6858000"/>
              <a:gd name="csX68" fmla="*/ 2098138 w 6383172"/>
              <a:gd name="csY68" fmla="*/ 1621382 h 6858000"/>
              <a:gd name="csX69" fmla="*/ 2028028 w 6383172"/>
              <a:gd name="csY69" fmla="*/ 1623690 h 6858000"/>
              <a:gd name="csX70" fmla="*/ 1889619 w 6383172"/>
              <a:gd name="csY70" fmla="*/ 1613427 h 6858000"/>
              <a:gd name="csX71" fmla="*/ 1754918 w 6383172"/>
              <a:gd name="csY71" fmla="*/ 1590898 h 6858000"/>
              <a:gd name="csX72" fmla="*/ 1624409 w 6383172"/>
              <a:gd name="csY72" fmla="*/ 1553544 h 6858000"/>
              <a:gd name="csX73" fmla="*/ 1496961 w 6383172"/>
              <a:gd name="csY73" fmla="*/ 1504987 h 6858000"/>
              <a:gd name="csX74" fmla="*/ 1375072 w 6383172"/>
              <a:gd name="csY74" fmla="*/ 1445355 h 6858000"/>
              <a:gd name="csX75" fmla="*/ 1257434 w 6383172"/>
              <a:gd name="csY75" fmla="*/ 1376704 h 6858000"/>
              <a:gd name="csX76" fmla="*/ 1146499 w 6383172"/>
              <a:gd name="csY76" fmla="*/ 1299067 h 6858000"/>
              <a:gd name="csX77" fmla="*/ 1093115 w 6383172"/>
              <a:gd name="csY77" fmla="*/ 1257838 h 6858000"/>
              <a:gd name="csX78" fmla="*/ 1040996 w 6383172"/>
              <a:gd name="csY78" fmla="*/ 1214526 h 6858000"/>
              <a:gd name="csX79" fmla="*/ 940185 w 6383172"/>
              <a:gd name="csY79" fmla="*/ 1124213 h 6858000"/>
              <a:gd name="csX80" fmla="*/ 796772 w 6383172"/>
              <a:gd name="csY80" fmla="*/ 979004 h 6858000"/>
              <a:gd name="csX81" fmla="*/ 617740 w 6383172"/>
              <a:gd name="csY81" fmla="*/ 771474 h 6858000"/>
              <a:gd name="csX82" fmla="*/ 446890 w 6383172"/>
              <a:gd name="csY82" fmla="*/ 554464 h 6858000"/>
              <a:gd name="csX83" fmla="*/ 363448 w 6383172"/>
              <a:gd name="csY83" fmla="*/ 445738 h 6858000"/>
              <a:gd name="csX84" fmla="*/ 255494 w 6383172"/>
              <a:gd name="csY84" fmla="*/ 304661 h 6858000"/>
              <a:gd name="csX85" fmla="*/ 92985 w 6383172"/>
              <a:gd name="csY85" fmla="*/ 104267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</a:cxnLst>
            <a:rect l="l" t="t" r="r" b="b"/>
            <a:pathLst>
              <a:path w="6383172" h="6858000">
                <a:moveTo>
                  <a:pt x="3935636" y="0"/>
                </a:moveTo>
                <a:lnTo>
                  <a:pt x="6383172" y="0"/>
                </a:lnTo>
                <a:lnTo>
                  <a:pt x="6383172" y="6858000"/>
                </a:lnTo>
                <a:lnTo>
                  <a:pt x="1678210" y="6858000"/>
                </a:lnTo>
                <a:lnTo>
                  <a:pt x="1688825" y="6837882"/>
                </a:lnTo>
                <a:lnTo>
                  <a:pt x="1817942" y="6644277"/>
                </a:lnTo>
                <a:lnTo>
                  <a:pt x="1884868" y="6553072"/>
                </a:lnTo>
                <a:lnTo>
                  <a:pt x="1961306" y="6456954"/>
                </a:lnTo>
                <a:lnTo>
                  <a:pt x="2122781" y="6281384"/>
                </a:lnTo>
                <a:lnTo>
                  <a:pt x="2382729" y="6040996"/>
                </a:lnTo>
                <a:lnTo>
                  <a:pt x="2740213" y="5741722"/>
                </a:lnTo>
                <a:lnTo>
                  <a:pt x="3000388" y="5503308"/>
                </a:lnTo>
                <a:lnTo>
                  <a:pt x="3165652" y="5331305"/>
                </a:lnTo>
                <a:lnTo>
                  <a:pt x="3243976" y="5236883"/>
                </a:lnTo>
                <a:lnTo>
                  <a:pt x="3299651" y="5164963"/>
                </a:lnTo>
                <a:lnTo>
                  <a:pt x="3404865" y="5011824"/>
                </a:lnTo>
                <a:lnTo>
                  <a:pt x="3500377" y="4847796"/>
                </a:lnTo>
                <a:lnTo>
                  <a:pt x="3583454" y="4677280"/>
                </a:lnTo>
                <a:lnTo>
                  <a:pt x="3652057" y="4498506"/>
                </a:lnTo>
                <a:lnTo>
                  <a:pt x="3706558" y="4313434"/>
                </a:lnTo>
                <a:lnTo>
                  <a:pt x="3741936" y="4122550"/>
                </a:lnTo>
                <a:lnTo>
                  <a:pt x="3759944" y="3927654"/>
                </a:lnTo>
                <a:lnTo>
                  <a:pt x="3760340" y="3828234"/>
                </a:lnTo>
                <a:lnTo>
                  <a:pt x="3757920" y="3733136"/>
                </a:lnTo>
                <a:lnTo>
                  <a:pt x="3736377" y="3544763"/>
                </a:lnTo>
                <a:lnTo>
                  <a:pt x="3703447" y="3359691"/>
                </a:lnTo>
                <a:lnTo>
                  <a:pt x="3657234" y="3176139"/>
                </a:lnTo>
                <a:lnTo>
                  <a:pt x="3575584" y="2903263"/>
                </a:lnTo>
                <a:lnTo>
                  <a:pt x="3455149" y="2541361"/>
                </a:lnTo>
                <a:lnTo>
                  <a:pt x="3399218" y="2360919"/>
                </a:lnTo>
                <a:lnTo>
                  <a:pt x="3374618" y="2278269"/>
                </a:lnTo>
                <a:lnTo>
                  <a:pt x="3338549" y="2109467"/>
                </a:lnTo>
                <a:lnTo>
                  <a:pt x="3314019" y="1939345"/>
                </a:lnTo>
                <a:lnTo>
                  <a:pt x="3302547" y="1765730"/>
                </a:lnTo>
                <a:lnTo>
                  <a:pt x="3301317" y="1592943"/>
                </a:lnTo>
                <a:lnTo>
                  <a:pt x="3311854" y="1420811"/>
                </a:lnTo>
                <a:lnTo>
                  <a:pt x="3334528" y="1251289"/>
                </a:lnTo>
                <a:lnTo>
                  <a:pt x="3367362" y="1082519"/>
                </a:lnTo>
                <a:lnTo>
                  <a:pt x="3410817" y="918533"/>
                </a:lnTo>
                <a:lnTo>
                  <a:pt x="3463225" y="759522"/>
                </a:lnTo>
                <a:lnTo>
                  <a:pt x="3526242" y="605210"/>
                </a:lnTo>
                <a:lnTo>
                  <a:pt x="3600180" y="457647"/>
                </a:lnTo>
                <a:lnTo>
                  <a:pt x="3681617" y="317139"/>
                </a:lnTo>
                <a:lnTo>
                  <a:pt x="3772445" y="185468"/>
                </a:lnTo>
                <a:lnTo>
                  <a:pt x="3872976" y="64686"/>
                </a:lnTo>
                <a:close/>
                <a:moveTo>
                  <a:pt x="0" y="0"/>
                </a:moveTo>
                <a:lnTo>
                  <a:pt x="3614749" y="0"/>
                </a:lnTo>
                <a:lnTo>
                  <a:pt x="3594644" y="38212"/>
                </a:lnTo>
                <a:lnTo>
                  <a:pt x="3546912" y="146911"/>
                </a:lnTo>
                <a:lnTo>
                  <a:pt x="3482364" y="313486"/>
                </a:lnTo>
                <a:lnTo>
                  <a:pt x="3402774" y="539082"/>
                </a:lnTo>
                <a:lnTo>
                  <a:pt x="3361052" y="649979"/>
                </a:lnTo>
                <a:lnTo>
                  <a:pt x="3341436" y="700382"/>
                </a:lnTo>
                <a:lnTo>
                  <a:pt x="3294356" y="797872"/>
                </a:lnTo>
                <a:lnTo>
                  <a:pt x="3241049" y="891574"/>
                </a:lnTo>
                <a:lnTo>
                  <a:pt x="3179932" y="981984"/>
                </a:lnTo>
                <a:lnTo>
                  <a:pt x="3114060" y="1068042"/>
                </a:lnTo>
                <a:lnTo>
                  <a:pt x="3042612" y="1149248"/>
                </a:lnTo>
                <a:lnTo>
                  <a:pt x="2966157" y="1224491"/>
                </a:lnTo>
                <a:lnTo>
                  <a:pt x="2884958" y="1295454"/>
                </a:lnTo>
                <a:lnTo>
                  <a:pt x="2800339" y="1359960"/>
                </a:lnTo>
                <a:lnTo>
                  <a:pt x="2713202" y="1418558"/>
                </a:lnTo>
                <a:lnTo>
                  <a:pt x="2622615" y="1470745"/>
                </a:lnTo>
                <a:lnTo>
                  <a:pt x="2529216" y="1515388"/>
                </a:lnTo>
                <a:lnTo>
                  <a:pt x="2434817" y="1553651"/>
                </a:lnTo>
                <a:lnTo>
                  <a:pt x="2339167" y="1583923"/>
                </a:lnTo>
                <a:lnTo>
                  <a:pt x="2242900" y="1605070"/>
                </a:lnTo>
                <a:lnTo>
                  <a:pt x="2146280" y="1618773"/>
                </a:lnTo>
                <a:lnTo>
                  <a:pt x="2098138" y="1621382"/>
                </a:lnTo>
                <a:lnTo>
                  <a:pt x="2028028" y="1623690"/>
                </a:lnTo>
                <a:lnTo>
                  <a:pt x="1889619" y="1613427"/>
                </a:lnTo>
                <a:lnTo>
                  <a:pt x="1754918" y="1590898"/>
                </a:lnTo>
                <a:lnTo>
                  <a:pt x="1624409" y="1553544"/>
                </a:lnTo>
                <a:lnTo>
                  <a:pt x="1496961" y="1504987"/>
                </a:lnTo>
                <a:lnTo>
                  <a:pt x="1375072" y="1445355"/>
                </a:lnTo>
                <a:lnTo>
                  <a:pt x="1257434" y="1376704"/>
                </a:lnTo>
                <a:lnTo>
                  <a:pt x="1146499" y="1299067"/>
                </a:lnTo>
                <a:lnTo>
                  <a:pt x="1093115" y="1257838"/>
                </a:lnTo>
                <a:lnTo>
                  <a:pt x="1040996" y="1214526"/>
                </a:lnTo>
                <a:lnTo>
                  <a:pt x="940185" y="1124213"/>
                </a:lnTo>
                <a:lnTo>
                  <a:pt x="796772" y="979004"/>
                </a:lnTo>
                <a:lnTo>
                  <a:pt x="617740" y="771474"/>
                </a:lnTo>
                <a:lnTo>
                  <a:pt x="446890" y="554464"/>
                </a:lnTo>
                <a:lnTo>
                  <a:pt x="363448" y="445738"/>
                </a:lnTo>
                <a:lnTo>
                  <a:pt x="255494" y="304661"/>
                </a:lnTo>
                <a:lnTo>
                  <a:pt x="92985" y="104267"/>
                </a:lnTo>
                <a:close/>
              </a:path>
            </a:pathLst>
          </a:custGeom>
          <a:solidFill>
            <a:srgbClr val="97001B"/>
          </a:solidFill>
        </p:spPr>
        <p:txBody>
          <a:bodyPr wrap="square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795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242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19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5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15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395F7B5-E815-024A-9663-6881FBF9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365125"/>
            <a:ext cx="113061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1EEB15-263E-8F41-4802-81AAEB385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3" y="1825625"/>
            <a:ext cx="113061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390038-689B-0907-A2D9-6E1F6B9BC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56137" y="6356350"/>
            <a:ext cx="27374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fld id="{DB64B9D0-EAC8-4994-8353-46C6A60EE7AC}" type="datetimeFigureOut">
              <a:rPr lang="pt-BR" smtClean="0"/>
              <a:pPr/>
              <a:t>24/08/2026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C4CC36-455B-B2F0-8EAC-04A5EA5CDD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35863" y="6356350"/>
            <a:ext cx="2613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6A6A6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54835D-9425-03ED-1A05-C483A9030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7175" y="6356350"/>
            <a:ext cx="13319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6A6A6"/>
                </a:solidFill>
              </a:defRPr>
            </a:lvl1pPr>
          </a:lstStyle>
          <a:p>
            <a:r>
              <a:rPr lang="pt-BR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70721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69" r:id="rId20"/>
    <p:sldLayoutId id="2147483770" r:id="rId2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rgbClr val="E2001B"/>
          </a:solidFill>
          <a:latin typeface="+mj-lt"/>
          <a:ea typeface="+mj-ea"/>
          <a:cs typeface="+mj-cs"/>
        </a:defRPr>
      </a:lvl1pPr>
    </p:titleStyle>
    <p:bodyStyle>
      <a:lvl1pPr marL="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rgbClr val="1D162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rgbClr val="1D1621"/>
          </a:solidFill>
          <a:latin typeface="+mn-lt"/>
          <a:ea typeface="+mn-ea"/>
          <a:cs typeface="+mn-cs"/>
        </a:defRPr>
      </a:lvl2pPr>
      <a:lvl3pPr marL="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rgbClr val="1D1621"/>
          </a:solidFill>
          <a:latin typeface="+mn-lt"/>
          <a:ea typeface="+mn-ea"/>
          <a:cs typeface="+mn-cs"/>
        </a:defRPr>
      </a:lvl3pPr>
      <a:lvl4pPr marL="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rgbClr val="1D1621"/>
          </a:solidFill>
          <a:latin typeface="+mn-lt"/>
          <a:ea typeface="+mn-ea"/>
          <a:cs typeface="+mn-cs"/>
        </a:defRPr>
      </a:lvl4pPr>
      <a:lvl5pPr marL="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rgbClr val="1D162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401">
          <p15:clr>
            <a:srgbClr val="F26B43"/>
          </p15:clr>
        </p15:guide>
        <p15:guide id="4" pos="279">
          <p15:clr>
            <a:srgbClr val="F26B43"/>
          </p15:clr>
        </p15:guide>
        <p15:guide id="5" pos="1118">
          <p15:clr>
            <a:srgbClr val="F26B43"/>
          </p15:clr>
        </p15:guide>
        <p15:guide id="6" pos="6562">
          <p15:clr>
            <a:srgbClr val="F26B43"/>
          </p15:clr>
        </p15:guide>
        <p15:guide id="7" pos="2026">
          <p15:clr>
            <a:srgbClr val="F26B43"/>
          </p15:clr>
        </p15:guide>
        <p15:guide id="8" pos="5654">
          <p15:clr>
            <a:srgbClr val="F26B43"/>
          </p15:clr>
        </p15:guide>
        <p15:guide id="9" pos="4747">
          <p15:clr>
            <a:srgbClr val="F26B43"/>
          </p15:clr>
        </p15:guide>
        <p15:guide id="10" pos="2933">
          <p15:clr>
            <a:srgbClr val="F26B43"/>
          </p15:clr>
        </p15:guide>
        <p15:guide id="11" orient="horz" pos="3748">
          <p15:clr>
            <a:srgbClr val="F26B43"/>
          </p15:clr>
        </p15:guide>
        <p15:guide id="12" orient="horz" pos="3906">
          <p15:clr>
            <a:srgbClr val="F26B43"/>
          </p15:clr>
        </p15:guide>
        <p15:guide id="13" orient="horz" pos="640">
          <p15:clr>
            <a:srgbClr val="F26B43"/>
          </p15:clr>
        </p15:guide>
        <p15:guide id="14" orient="horz" pos="210">
          <p15:clr>
            <a:srgbClr val="F26B43"/>
          </p15:clr>
        </p15:guide>
        <p15:guide id="15">
          <p15:clr>
            <a:srgbClr val="F26B43"/>
          </p15:clr>
        </p15:guide>
        <p15:guide id="16" pos="7680">
          <p15:clr>
            <a:srgbClr val="F26B43"/>
          </p15:clr>
        </p15:guide>
        <p15:guide id="17" orient="horz" pos="4320">
          <p15:clr>
            <a:srgbClr val="F26B43"/>
          </p15:clr>
        </p15:guide>
        <p15:guide id="18" orient="horz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6672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50"/>
              <a:buFont typeface="Poppins"/>
              <a:buChar char="●"/>
              <a:defRPr sz="3750"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○"/>
              <a:defRPr sz="2850"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■"/>
              <a:defRPr sz="2850"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●"/>
              <a:defRPr sz="2850"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○"/>
              <a:defRPr sz="2850"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■"/>
              <a:defRPr sz="2850"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●"/>
              <a:defRPr sz="2850"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○"/>
              <a:defRPr sz="2850"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■"/>
              <a:defRPr sz="2850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18" name="Google Shape;18;p4" title="Logo Original (1).png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0996267" y="292374"/>
            <a:ext cx="895382" cy="4149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82135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812E6-2A2F-9A15-A374-B473843E7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F5DC88-073A-73DA-3800-26CED5E005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E377E97-1800-EDC5-BAC5-127E66FF0166}"/>
              </a:ext>
            </a:extLst>
          </p:cNvPr>
          <p:cNvSpPr/>
          <p:nvPr/>
        </p:nvSpPr>
        <p:spPr>
          <a:xfrm>
            <a:off x="9586066" y="138544"/>
            <a:ext cx="2465040" cy="850991"/>
          </a:xfrm>
          <a:custGeom>
            <a:avLst/>
            <a:gdLst/>
            <a:ahLst/>
            <a:cxnLst/>
            <a:rect l="l" t="t" r="r" b="b"/>
            <a:pathLst>
              <a:path w="4166468" h="1484304">
                <a:moveTo>
                  <a:pt x="0" y="0"/>
                </a:moveTo>
                <a:lnTo>
                  <a:pt x="4166468" y="0"/>
                </a:lnTo>
                <a:lnTo>
                  <a:pt x="4166468" y="1484304"/>
                </a:lnTo>
                <a:lnTo>
                  <a:pt x="0" y="14843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47EA20F2-423F-C661-C547-BB21CF1E2D9D}"/>
              </a:ext>
            </a:extLst>
          </p:cNvPr>
          <p:cNvSpPr txBox="1"/>
          <p:nvPr/>
        </p:nvSpPr>
        <p:spPr>
          <a:xfrm>
            <a:off x="685800" y="2324516"/>
            <a:ext cx="7918704" cy="26301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53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lus Jakarta Sans Bold"/>
                <a:ea typeface="Plus Jakarta Sans Bold"/>
                <a:cs typeface="Plus Jakarta Sans Bold"/>
                <a:sym typeface="Plus Jakarta Sans Bold"/>
              </a:rPr>
              <a:t>TRILHA DA </a:t>
            </a:r>
          </a:p>
          <a:p>
            <a:pPr marL="0" marR="0" lvl="0" indent="0" algn="l" defTabSz="609630" rtl="0" eaLnBrk="1" fontAlgn="auto" latinLnBrk="0" hangingPunct="1">
              <a:lnSpc>
                <a:spcPts val="53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lus Jakarta Sans Bold"/>
                <a:ea typeface="Plus Jakarta Sans Bold"/>
                <a:cs typeface="Plus Jakarta Sans Bold"/>
                <a:sym typeface="Plus Jakarta Sans Bold"/>
              </a:rPr>
              <a:t>LIDERANÇA</a:t>
            </a:r>
          </a:p>
          <a:p>
            <a:pPr marL="0" marR="0" lvl="0" indent="0" algn="l" defTabSz="609630" rtl="0" eaLnBrk="1" fontAlgn="auto" latinLnBrk="0" hangingPunct="1">
              <a:lnSpc>
                <a:spcPts val="53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lus Jakarta Sans Bold"/>
                <a:ea typeface="Plus Jakarta Sans Bold"/>
                <a:cs typeface="Plus Jakarta Sans Bold"/>
                <a:sym typeface="Plus Jakarta Sans Bold"/>
              </a:rPr>
            </a:b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lus Jakarta Sans Bold"/>
              <a:ea typeface="Plus Jakarta Sans Bold"/>
              <a:cs typeface="Plus Jakarta Sans Bold"/>
              <a:sym typeface="Plus Jakarta Sans Bold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4481DABA-1787-1805-F286-F66FC9D0DF1C}"/>
              </a:ext>
            </a:extLst>
          </p:cNvPr>
          <p:cNvGrpSpPr/>
          <p:nvPr/>
        </p:nvGrpSpPr>
        <p:grpSpPr>
          <a:xfrm>
            <a:off x="221934" y="6054846"/>
            <a:ext cx="3029266" cy="564732"/>
            <a:chOff x="11536522" y="470590"/>
            <a:chExt cx="2540461" cy="473606"/>
          </a:xfrm>
        </p:grpSpPr>
        <p:pic>
          <p:nvPicPr>
            <p:cNvPr id="6" name="Google Shape;61;p22">
              <a:extLst>
                <a:ext uri="{FF2B5EF4-FFF2-40B4-BE49-F238E27FC236}">
                  <a16:creationId xmlns:a16="http://schemas.microsoft.com/office/drawing/2014/main" id="{9B8273CA-64E1-70F8-A0A1-3508F3E62087}"/>
                </a:ext>
              </a:extLst>
            </p:cNvPr>
            <p:cNvPicPr preferRelativeResize="0"/>
            <p:nvPr userDrawn="1"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536522" y="47059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63;p22">
              <a:extLst>
                <a:ext uri="{FF2B5EF4-FFF2-40B4-BE49-F238E27FC236}">
                  <a16:creationId xmlns:a16="http://schemas.microsoft.com/office/drawing/2014/main" id="{B55F30DA-0637-3815-FB9F-E4BDF90E0A18}"/>
                </a:ext>
              </a:extLst>
            </p:cNvPr>
            <p:cNvSpPr txBox="1"/>
            <p:nvPr userDrawn="1"/>
          </p:nvSpPr>
          <p:spPr>
            <a:xfrm>
              <a:off x="12009704" y="568341"/>
              <a:ext cx="2067279" cy="3677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kumimoji="0" lang="pt-BR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lus Jakarta Sans" pitchFamily="2" charset="0"/>
                  <a:ea typeface="+mn-ea"/>
                  <a:cs typeface="Plus Jakarta Sans" pitchFamily="2" charset="0"/>
                </a:rPr>
                <a:t> </a:t>
              </a:r>
              <a:r>
                <a:rPr kumimoji="0" lang="pt-BR" sz="10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lus Jakarta Sans" pitchFamily="2" charset="0"/>
                <a:ea typeface="+mn-ea"/>
                <a:cs typeface="Plus Jakarta Sans" pitchFamily="2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kumimoji="0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lus Jakarta Sans" pitchFamily="2" charset="0"/>
                <a:ea typeface="+mn-ea"/>
                <a:cs typeface="Plus Jakarta San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8629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8"/>
          <p:cNvSpPr/>
          <p:nvPr/>
        </p:nvSpPr>
        <p:spPr>
          <a:xfrm>
            <a:off x="640080" y="675520"/>
            <a:ext cx="7315200" cy="11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3467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</a:t>
            </a:r>
            <a:r>
              <a:rPr lang="en-US" sz="3467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3467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 </a:t>
            </a:r>
            <a:r>
              <a:rPr lang="en-US" sz="3467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gente</a:t>
            </a:r>
            <a:r>
              <a:rPr lang="en-US" sz="3467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3467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ganha</a:t>
            </a:r>
            <a:endParaRPr sz="3467" kern="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609630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3467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(e o </a:t>
            </a:r>
            <a:r>
              <a:rPr lang="en-US" sz="3467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3467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 </a:t>
            </a:r>
            <a:r>
              <a:rPr lang="en-US" sz="3467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gente</a:t>
            </a:r>
            <a:r>
              <a:rPr lang="en-US" sz="3467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3467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perde</a:t>
            </a:r>
            <a:r>
              <a:rPr lang="en-US" sz="3467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)</a:t>
            </a:r>
            <a:endParaRPr sz="3467" kern="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53" name="Google Shape;253;p38"/>
          <p:cNvSpPr/>
          <p:nvPr/>
        </p:nvSpPr>
        <p:spPr>
          <a:xfrm>
            <a:off x="640080" y="1965960"/>
            <a:ext cx="5212000" cy="4114800"/>
          </a:xfrm>
          <a:prstGeom prst="roundRect">
            <a:avLst>
              <a:gd name="adj" fmla="val 1778"/>
            </a:avLst>
          </a:prstGeom>
          <a:solidFill>
            <a:srgbClr val="FFFFFF"/>
          </a:solidFill>
          <a:ln w="19050" cap="flat" cmpd="sng">
            <a:solidFill>
              <a:srgbClr val="DDE3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96001B"/>
              </a:solidFill>
              <a:latin typeface="Plus Jakarta Sans" pitchFamily="2" charset="77"/>
              <a:cs typeface="Plus Jakarta Sans" pitchFamily="2" charset="77"/>
              <a:sym typeface="Arial"/>
            </a:endParaRPr>
          </a:p>
        </p:txBody>
      </p:sp>
      <p:sp>
        <p:nvSpPr>
          <p:cNvPr id="254" name="Google Shape;254;p38"/>
          <p:cNvSpPr/>
          <p:nvPr/>
        </p:nvSpPr>
        <p:spPr>
          <a:xfrm>
            <a:off x="914400" y="2194560"/>
            <a:ext cx="4663400" cy="5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2175"/>
            </a:pPr>
            <a:r>
              <a:rPr lang="en-US" sz="145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Quando </a:t>
            </a:r>
            <a:r>
              <a:rPr lang="en-US" sz="145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cada</a:t>
            </a:r>
            <a:r>
              <a:rPr lang="en-US" sz="145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45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setor</a:t>
            </a:r>
            <a:r>
              <a:rPr lang="en-US" sz="145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45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só</a:t>
            </a:r>
            <a:r>
              <a:rPr lang="en-US" sz="145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45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vê</a:t>
            </a:r>
            <a:r>
              <a:rPr lang="en-US" sz="145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 </a:t>
            </a:r>
            <a:r>
              <a:rPr lang="en-US" sz="145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própria</a:t>
            </a:r>
            <a:r>
              <a:rPr lang="en-US" sz="145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45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parte</a:t>
            </a:r>
            <a:endParaRPr sz="1450" kern="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55" name="Google Shape;255;p38"/>
          <p:cNvSpPr/>
          <p:nvPr/>
        </p:nvSpPr>
        <p:spPr>
          <a:xfrm>
            <a:off x="914400" y="2935224"/>
            <a:ext cx="128000" cy="128000"/>
          </a:xfrm>
          <a:prstGeom prst="ellipse">
            <a:avLst/>
          </a:prstGeom>
          <a:solidFill>
            <a:srgbClr val="3E5C76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Plus Jakarta Sans" pitchFamily="2" charset="77"/>
              <a:cs typeface="Plus Jakarta Sans" pitchFamily="2" charset="77"/>
              <a:sym typeface="Arial"/>
            </a:endParaRPr>
          </a:p>
        </p:txBody>
      </p:sp>
      <p:sp>
        <p:nvSpPr>
          <p:cNvPr id="256" name="Google Shape;256;p38"/>
          <p:cNvSpPr/>
          <p:nvPr/>
        </p:nvSpPr>
        <p:spPr>
          <a:xfrm>
            <a:off x="1143000" y="2807208"/>
            <a:ext cx="4480600" cy="3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5B6B79"/>
              </a:buClr>
              <a:buSzPts val="1950"/>
            </a:pPr>
            <a:r>
              <a:rPr lang="en-US" sz="13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Um culpando o outro</a:t>
            </a:r>
            <a:endParaRPr sz="13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57" name="Google Shape;257;p38"/>
          <p:cNvSpPr/>
          <p:nvPr/>
        </p:nvSpPr>
        <p:spPr>
          <a:xfrm>
            <a:off x="914400" y="3621024"/>
            <a:ext cx="128000" cy="128000"/>
          </a:xfrm>
          <a:prstGeom prst="ellipse">
            <a:avLst/>
          </a:prstGeom>
          <a:solidFill>
            <a:srgbClr val="3E5C76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Plus Jakarta Sans" pitchFamily="2" charset="77"/>
              <a:cs typeface="Plus Jakarta Sans" pitchFamily="2" charset="77"/>
              <a:sym typeface="Arial"/>
            </a:endParaRPr>
          </a:p>
        </p:txBody>
      </p:sp>
      <p:sp>
        <p:nvSpPr>
          <p:cNvPr id="258" name="Google Shape;258;p38"/>
          <p:cNvSpPr/>
          <p:nvPr/>
        </p:nvSpPr>
        <p:spPr>
          <a:xfrm>
            <a:off x="1143000" y="3493008"/>
            <a:ext cx="4480600" cy="3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5B6B79"/>
              </a:buClr>
              <a:buSzPts val="1950"/>
            </a:pPr>
            <a:r>
              <a:rPr lang="en-US" sz="13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Retrabalho que atravessa áreas</a:t>
            </a:r>
            <a:endParaRPr sz="13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59" name="Google Shape;259;p38"/>
          <p:cNvSpPr/>
          <p:nvPr/>
        </p:nvSpPr>
        <p:spPr>
          <a:xfrm>
            <a:off x="914400" y="4306824"/>
            <a:ext cx="128000" cy="128000"/>
          </a:xfrm>
          <a:prstGeom prst="ellipse">
            <a:avLst/>
          </a:prstGeom>
          <a:solidFill>
            <a:srgbClr val="3E5C76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Plus Jakarta Sans" pitchFamily="2" charset="77"/>
              <a:cs typeface="Plus Jakarta Sans" pitchFamily="2" charset="77"/>
              <a:sym typeface="Arial"/>
            </a:endParaRPr>
          </a:p>
        </p:txBody>
      </p:sp>
      <p:sp>
        <p:nvSpPr>
          <p:cNvPr id="260" name="Google Shape;260;p38"/>
          <p:cNvSpPr/>
          <p:nvPr/>
        </p:nvSpPr>
        <p:spPr>
          <a:xfrm>
            <a:off x="1143000" y="4178808"/>
            <a:ext cx="4480600" cy="3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5B6B79"/>
              </a:buClr>
              <a:buSzPts val="1950"/>
            </a:pPr>
            <a:r>
              <a:rPr lang="en-US" sz="13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Informação que não chega em quem precisa</a:t>
            </a:r>
            <a:endParaRPr sz="13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61" name="Google Shape;261;p38"/>
          <p:cNvSpPr/>
          <p:nvPr/>
        </p:nvSpPr>
        <p:spPr>
          <a:xfrm>
            <a:off x="914400" y="4992624"/>
            <a:ext cx="128000" cy="128000"/>
          </a:xfrm>
          <a:prstGeom prst="ellipse">
            <a:avLst/>
          </a:prstGeom>
          <a:solidFill>
            <a:srgbClr val="3E5C76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Plus Jakarta Sans" pitchFamily="2" charset="77"/>
              <a:cs typeface="Plus Jakarta Sans" pitchFamily="2" charset="77"/>
              <a:sym typeface="Arial"/>
            </a:endParaRPr>
          </a:p>
        </p:txBody>
      </p:sp>
      <p:sp>
        <p:nvSpPr>
          <p:cNvPr id="262" name="Google Shape;262;p38"/>
          <p:cNvSpPr/>
          <p:nvPr/>
        </p:nvSpPr>
        <p:spPr>
          <a:xfrm>
            <a:off x="1143000" y="4864608"/>
            <a:ext cx="4480600" cy="3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5B6B79"/>
              </a:buClr>
              <a:buSzPts val="1950"/>
            </a:pPr>
            <a:r>
              <a:rPr lang="en-US" sz="13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Solução que resolve aqui e cria problema lá</a:t>
            </a:r>
            <a:endParaRPr sz="13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63" name="Google Shape;263;p38"/>
          <p:cNvSpPr/>
          <p:nvPr/>
        </p:nvSpPr>
        <p:spPr>
          <a:xfrm>
            <a:off x="6263640" y="1965960"/>
            <a:ext cx="5257800" cy="4114800"/>
          </a:xfrm>
          <a:prstGeom prst="roundRect">
            <a:avLst>
              <a:gd name="adj" fmla="val 1778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Plus Jakarta Sans" pitchFamily="2" charset="77"/>
              <a:cs typeface="Plus Jakarta Sans" pitchFamily="2" charset="77"/>
              <a:sym typeface="Arial"/>
            </a:endParaRPr>
          </a:p>
        </p:txBody>
      </p:sp>
      <p:sp>
        <p:nvSpPr>
          <p:cNvPr id="264" name="Google Shape;264;p38"/>
          <p:cNvSpPr/>
          <p:nvPr/>
        </p:nvSpPr>
        <p:spPr>
          <a:xfrm>
            <a:off x="6537960" y="2194560"/>
            <a:ext cx="4754800" cy="5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FFFFFF"/>
              </a:buClr>
              <a:buSzPts val="2175"/>
            </a:pPr>
            <a:r>
              <a:rPr lang="en-US" sz="1450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Quando as pessoas se enxergam como um time</a:t>
            </a:r>
            <a:endParaRPr sz="145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65" name="Google Shape;265;p38"/>
          <p:cNvSpPr/>
          <p:nvPr/>
        </p:nvSpPr>
        <p:spPr>
          <a:xfrm>
            <a:off x="6537960" y="2935224"/>
            <a:ext cx="128000" cy="128000"/>
          </a:xfrm>
          <a:prstGeom prst="ellipse">
            <a:avLst/>
          </a:prstGeom>
          <a:solidFill>
            <a:srgbClr val="FF8A3D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Plus Jakarta Sans" pitchFamily="2" charset="77"/>
              <a:cs typeface="Plus Jakarta Sans" pitchFamily="2" charset="77"/>
              <a:sym typeface="Arial"/>
            </a:endParaRPr>
          </a:p>
        </p:txBody>
      </p:sp>
      <p:sp>
        <p:nvSpPr>
          <p:cNvPr id="266" name="Google Shape;266;p38"/>
          <p:cNvSpPr/>
          <p:nvPr/>
        </p:nvSpPr>
        <p:spPr>
          <a:xfrm>
            <a:off x="6766560" y="2807208"/>
            <a:ext cx="4572000" cy="3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FFFFFF"/>
              </a:buClr>
              <a:buSzPts val="1950"/>
            </a:pPr>
            <a:r>
              <a:rPr lang="en-US" sz="1300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Menos atrito entre áreas</a:t>
            </a:r>
            <a:endParaRPr sz="13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67" name="Google Shape;267;p38"/>
          <p:cNvSpPr/>
          <p:nvPr/>
        </p:nvSpPr>
        <p:spPr>
          <a:xfrm>
            <a:off x="6537960" y="3621024"/>
            <a:ext cx="128000" cy="128000"/>
          </a:xfrm>
          <a:prstGeom prst="ellipse">
            <a:avLst/>
          </a:prstGeom>
          <a:solidFill>
            <a:srgbClr val="FF8A3D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Plus Jakarta Sans" pitchFamily="2" charset="77"/>
              <a:cs typeface="Plus Jakarta Sans" pitchFamily="2" charset="77"/>
              <a:sym typeface="Arial"/>
            </a:endParaRPr>
          </a:p>
        </p:txBody>
      </p:sp>
      <p:sp>
        <p:nvSpPr>
          <p:cNvPr id="268" name="Google Shape;268;p38"/>
          <p:cNvSpPr/>
          <p:nvPr/>
        </p:nvSpPr>
        <p:spPr>
          <a:xfrm>
            <a:off x="6766560" y="3493008"/>
            <a:ext cx="4572000" cy="3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FFFFFF"/>
              </a:buClr>
              <a:buSzPts val="1950"/>
            </a:pPr>
            <a:r>
              <a:rPr lang="en-US" sz="1300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Decisão que já nasce alinhada</a:t>
            </a:r>
            <a:endParaRPr sz="13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69" name="Google Shape;269;p38"/>
          <p:cNvSpPr/>
          <p:nvPr/>
        </p:nvSpPr>
        <p:spPr>
          <a:xfrm>
            <a:off x="6537960" y="4306824"/>
            <a:ext cx="128000" cy="128000"/>
          </a:xfrm>
          <a:prstGeom prst="ellipse">
            <a:avLst/>
          </a:prstGeom>
          <a:solidFill>
            <a:srgbClr val="FF8A3D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Plus Jakarta Sans" pitchFamily="2" charset="77"/>
              <a:cs typeface="Plus Jakarta Sans" pitchFamily="2" charset="77"/>
              <a:sym typeface="Arial"/>
            </a:endParaRPr>
          </a:p>
        </p:txBody>
      </p:sp>
      <p:sp>
        <p:nvSpPr>
          <p:cNvPr id="270" name="Google Shape;270;p38"/>
          <p:cNvSpPr/>
          <p:nvPr/>
        </p:nvSpPr>
        <p:spPr>
          <a:xfrm>
            <a:off x="6766560" y="4178808"/>
            <a:ext cx="4572000" cy="3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FFFFFF"/>
              </a:buClr>
              <a:buSzPts val="1950"/>
            </a:pPr>
            <a:r>
              <a:rPr lang="en-US" sz="1300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Problema resolvido na causa, não empurrado</a:t>
            </a:r>
            <a:endParaRPr sz="13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71" name="Google Shape;271;p38"/>
          <p:cNvSpPr/>
          <p:nvPr/>
        </p:nvSpPr>
        <p:spPr>
          <a:xfrm>
            <a:off x="6537960" y="4992624"/>
            <a:ext cx="128000" cy="128000"/>
          </a:xfrm>
          <a:prstGeom prst="ellipse">
            <a:avLst/>
          </a:prstGeom>
          <a:solidFill>
            <a:srgbClr val="FF8A3D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Plus Jakarta Sans" pitchFamily="2" charset="77"/>
              <a:cs typeface="Plus Jakarta Sans" pitchFamily="2" charset="77"/>
              <a:sym typeface="Arial"/>
            </a:endParaRPr>
          </a:p>
        </p:txBody>
      </p:sp>
      <p:sp>
        <p:nvSpPr>
          <p:cNvPr id="272" name="Google Shape;272;p38"/>
          <p:cNvSpPr/>
          <p:nvPr/>
        </p:nvSpPr>
        <p:spPr>
          <a:xfrm>
            <a:off x="6766560" y="4864608"/>
            <a:ext cx="4572000" cy="3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FFFFFF"/>
              </a:buClr>
              <a:buSzPts val="1950"/>
            </a:pPr>
            <a:r>
              <a:rPr lang="en-US" sz="1300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Mais confiança entre setores</a:t>
            </a:r>
            <a:endParaRPr sz="13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A50980C9-6632-FE39-7FB4-E61ADB963188}"/>
              </a:ext>
            </a:extLst>
          </p:cNvPr>
          <p:cNvSpPr/>
          <p:nvPr/>
        </p:nvSpPr>
        <p:spPr>
          <a:xfrm rot="5400000">
            <a:off x="-223621" y="4978444"/>
            <a:ext cx="2167184" cy="1719943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880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9"/>
          <p:cNvSpPr/>
          <p:nvPr/>
        </p:nvSpPr>
        <p:spPr>
          <a:xfrm>
            <a:off x="7319300" y="888417"/>
            <a:ext cx="4068400" cy="1012200"/>
          </a:xfrm>
          <a:prstGeom prst="roundRect">
            <a:avLst>
              <a:gd name="adj" fmla="val 13580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marL="304815" algn="ctr" defTabSz="609630">
              <a:buClr>
                <a:srgbClr val="000000"/>
              </a:buClr>
            </a:pPr>
            <a:r>
              <a:rPr lang="en-US" sz="1400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4 pessoas recebem um pedaço de uma imagem — sem mostrar pros colegas.</a:t>
            </a:r>
            <a:endParaRPr sz="1400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79" name="Google Shape;279;p39"/>
          <p:cNvSpPr/>
          <p:nvPr/>
        </p:nvSpPr>
        <p:spPr>
          <a:xfrm>
            <a:off x="7319300" y="1998433"/>
            <a:ext cx="4068400" cy="1012200"/>
          </a:xfrm>
          <a:prstGeom prst="roundRect">
            <a:avLst>
              <a:gd name="adj" fmla="val 13580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marL="304815" algn="ctr" defTabSz="609630">
              <a:buClr>
                <a:srgbClr val="000000"/>
              </a:buClr>
            </a:pPr>
            <a:r>
              <a:rPr lang="en-US" sz="1400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Uma pessoa fica responsável por reproduzir o desenho com base na escuta.</a:t>
            </a:r>
            <a:endParaRPr sz="1400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80" name="Google Shape;280;p39"/>
          <p:cNvSpPr/>
          <p:nvPr/>
        </p:nvSpPr>
        <p:spPr>
          <a:xfrm>
            <a:off x="7319300" y="4131337"/>
            <a:ext cx="4068400" cy="1012200"/>
          </a:xfrm>
          <a:prstGeom prst="roundRect">
            <a:avLst>
              <a:gd name="adj" fmla="val 13580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marL="304815" algn="ctr" defTabSz="609630">
              <a:buClr>
                <a:srgbClr val="000000"/>
              </a:buClr>
            </a:pPr>
            <a:r>
              <a:rPr lang="en-US" sz="1400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grupo tem 10 minutos pra desenhar numa folha o que acham que é a imagem completa.</a:t>
            </a:r>
            <a:endParaRPr sz="1400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81" name="Google Shape;281;p39"/>
          <p:cNvSpPr/>
          <p:nvPr/>
        </p:nvSpPr>
        <p:spPr>
          <a:xfrm>
            <a:off x="7319300" y="5241353"/>
            <a:ext cx="4068400" cy="1012200"/>
          </a:xfrm>
          <a:prstGeom prst="roundRect">
            <a:avLst>
              <a:gd name="adj" fmla="val 13580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marL="609630" algn="ctr" defTabSz="609630">
              <a:buClr>
                <a:srgbClr val="000000"/>
              </a:buClr>
            </a:pPr>
            <a:r>
              <a:rPr lang="en-US" sz="1400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final, todo mundo revela as peças juntas e compara com o desenho.</a:t>
            </a:r>
            <a:endParaRPr sz="1400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82" name="Google Shape;282;p39"/>
          <p:cNvSpPr txBox="1"/>
          <p:nvPr/>
        </p:nvSpPr>
        <p:spPr>
          <a:xfrm>
            <a:off x="961050" y="1462317"/>
            <a:ext cx="5272400" cy="217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defTabSz="609630">
              <a:lnSpc>
                <a:spcPct val="112500"/>
              </a:lnSpc>
              <a:buClr>
                <a:srgbClr val="000000"/>
              </a:buClr>
            </a:pPr>
            <a:r>
              <a:rPr lang="en-US" sz="3934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Ninguém </a:t>
            </a:r>
            <a:br>
              <a:rPr lang="en-US" sz="3934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3934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vê o quadro</a:t>
            </a:r>
            <a:r>
              <a:rPr lang="en-US" sz="3934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br>
              <a:rPr lang="en-US" sz="3934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3934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inteiro sozinho</a:t>
            </a:r>
            <a:endParaRPr sz="3934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83" name="Google Shape;283;p39"/>
          <p:cNvSpPr/>
          <p:nvPr/>
        </p:nvSpPr>
        <p:spPr>
          <a:xfrm>
            <a:off x="961050" y="3288000"/>
            <a:ext cx="4586200" cy="1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CFE0EE"/>
              </a:buClr>
              <a:buSzPts val="2025"/>
            </a:pPr>
            <a:r>
              <a:rPr lang="en-US" sz="1750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Cada peça é como uma área da empresa: sozinha, mostra só uma parte da história.</a:t>
            </a:r>
            <a:endParaRPr sz="1750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84" name="Google Shape;284;p39"/>
          <p:cNvSpPr/>
          <p:nvPr/>
        </p:nvSpPr>
        <p:spPr>
          <a:xfrm>
            <a:off x="961050" y="4639267"/>
            <a:ext cx="4068400" cy="460600"/>
          </a:xfrm>
          <a:prstGeom prst="roundRect">
            <a:avLst>
              <a:gd name="adj" fmla="val 50000"/>
            </a:avLst>
          </a:prstGeom>
          <a:solidFill>
            <a:srgbClr val="F6A1AC">
              <a:alpha val="18180"/>
            </a:srgbClr>
          </a:solidFill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400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Grupos de 5 pessoas.</a:t>
            </a:r>
            <a:endParaRPr sz="1400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285" name="Google Shape;285;p39" title="Banco de Imagens _ 1 (20).png"/>
          <p:cNvPicPr preferRelativeResize="0"/>
          <p:nvPr/>
        </p:nvPicPr>
        <p:blipFill rotWithShape="1">
          <a:blip r:embed="rId3">
            <a:alphaModFix/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33527" r="7798"/>
          <a:stretch/>
        </p:blipFill>
        <p:spPr>
          <a:xfrm flipH="1">
            <a:off x="2271732" y="1153050"/>
            <a:ext cx="5665485" cy="5431167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9"/>
          <p:cNvSpPr/>
          <p:nvPr/>
        </p:nvSpPr>
        <p:spPr>
          <a:xfrm>
            <a:off x="7319300" y="3064883"/>
            <a:ext cx="4068400" cy="1012200"/>
          </a:xfrm>
          <a:prstGeom prst="roundRect">
            <a:avLst>
              <a:gd name="adj" fmla="val 13580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marL="304815" algn="ctr" defTabSz="609630">
              <a:buClr>
                <a:srgbClr val="000000"/>
              </a:buClr>
            </a:pPr>
            <a:r>
              <a:rPr lang="en-US" sz="1400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Uma pessoa fica responsável por observar sem falar absolutamente nada e trazer suas percepções ao final da atividade..</a:t>
            </a:r>
            <a:endParaRPr sz="1400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532771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0"/>
          <p:cNvSpPr/>
          <p:nvPr/>
        </p:nvSpPr>
        <p:spPr>
          <a:xfrm>
            <a:off x="951801" y="678425"/>
            <a:ext cx="65024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33" tIns="41450" rIns="82933" bIns="41450" anchor="ctr" anchorCtr="0">
            <a:noAutofit/>
          </a:bodyPr>
          <a:lstStyle/>
          <a:p>
            <a:pPr defTabSz="609630">
              <a:buClr>
                <a:srgbClr val="1B2A38"/>
              </a:buClr>
              <a:buSzPts val="3266"/>
            </a:pPr>
            <a:r>
              <a:rPr lang="en-US" sz="2177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Exemplo de imagem para usar na atividade</a:t>
            </a:r>
            <a:endParaRPr sz="2177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294" name="Google Shape;294;p40" title="ChatGPT Image 17 de ago. de 2026, 12_35_35.png"/>
          <p:cNvPicPr preferRelativeResize="0"/>
          <p:nvPr/>
        </p:nvPicPr>
        <p:blipFill rotWithShape="1">
          <a:blip r:embed="rId3">
            <a:alphaModFix/>
          </a:blip>
          <a:srcRect b="2277"/>
          <a:stretch/>
        </p:blipFill>
        <p:spPr>
          <a:xfrm>
            <a:off x="951800" y="1134515"/>
            <a:ext cx="6883789" cy="504506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40"/>
          <p:cNvSpPr/>
          <p:nvPr/>
        </p:nvSpPr>
        <p:spPr>
          <a:xfrm>
            <a:off x="7938997" y="1134537"/>
            <a:ext cx="3301200" cy="6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33" tIns="41450" rIns="82933" bIns="41450" anchor="ctr" anchorCtr="0">
            <a:noAutofit/>
          </a:bodyPr>
          <a:lstStyle/>
          <a:p>
            <a:pPr defTabSz="609630">
              <a:buClr>
                <a:srgbClr val="1B2A38"/>
              </a:buClr>
              <a:buSzPts val="1497"/>
            </a:pPr>
            <a:r>
              <a:rPr lang="en-US" sz="2177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QUE CADA </a:t>
            </a:r>
            <a:br>
              <a:rPr lang="en-US" sz="2177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2177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PEÇA MOSTRA</a:t>
            </a:r>
            <a:endParaRPr sz="2177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96" name="Google Shape;296;p40"/>
          <p:cNvSpPr/>
          <p:nvPr/>
        </p:nvSpPr>
        <p:spPr>
          <a:xfrm>
            <a:off x="7938997" y="1923691"/>
            <a:ext cx="498000" cy="569400"/>
          </a:xfrm>
          <a:prstGeom prst="roundRect">
            <a:avLst>
              <a:gd name="adj" fmla="val 35939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633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1633" b="1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97" name="Google Shape;297;p40"/>
          <p:cNvSpPr/>
          <p:nvPr/>
        </p:nvSpPr>
        <p:spPr>
          <a:xfrm>
            <a:off x="8494753" y="1923691"/>
            <a:ext cx="2572600" cy="569400"/>
          </a:xfrm>
          <a:prstGeom prst="roundRect">
            <a:avLst>
              <a:gd name="adj" fmla="val 26474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089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Arvore e gramado</a:t>
            </a:r>
            <a:endParaRPr sz="1089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98" name="Google Shape;298;p40"/>
          <p:cNvSpPr/>
          <p:nvPr/>
        </p:nvSpPr>
        <p:spPr>
          <a:xfrm>
            <a:off x="7938997" y="2622592"/>
            <a:ext cx="498000" cy="569400"/>
          </a:xfrm>
          <a:prstGeom prst="roundRect">
            <a:avLst>
              <a:gd name="adj" fmla="val 35939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633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1633" b="1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99" name="Google Shape;299;p40"/>
          <p:cNvSpPr/>
          <p:nvPr/>
        </p:nvSpPr>
        <p:spPr>
          <a:xfrm>
            <a:off x="8494753" y="2622592"/>
            <a:ext cx="2572600" cy="569400"/>
          </a:xfrm>
          <a:prstGeom prst="roundRect">
            <a:avLst>
              <a:gd name="adj" fmla="val 26474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089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Parte principal da casa e caminho</a:t>
            </a:r>
            <a:endParaRPr sz="1089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00" name="Google Shape;300;p40"/>
          <p:cNvSpPr/>
          <p:nvPr/>
        </p:nvSpPr>
        <p:spPr>
          <a:xfrm>
            <a:off x="7938997" y="3321493"/>
            <a:ext cx="498000" cy="569400"/>
          </a:xfrm>
          <a:prstGeom prst="roundRect">
            <a:avLst>
              <a:gd name="adj" fmla="val 35939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633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1633" b="1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01" name="Google Shape;301;p40"/>
          <p:cNvSpPr/>
          <p:nvPr/>
        </p:nvSpPr>
        <p:spPr>
          <a:xfrm>
            <a:off x="8494753" y="3321493"/>
            <a:ext cx="2572600" cy="569400"/>
          </a:xfrm>
          <a:prstGeom prst="roundRect">
            <a:avLst>
              <a:gd name="adj" fmla="val 24509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089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Final da cada, cercado e jardim</a:t>
            </a:r>
            <a:endParaRPr sz="1089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02" name="Google Shape;302;p40"/>
          <p:cNvSpPr/>
          <p:nvPr/>
        </p:nvSpPr>
        <p:spPr>
          <a:xfrm>
            <a:off x="7938997" y="4020393"/>
            <a:ext cx="498000" cy="569400"/>
          </a:xfrm>
          <a:prstGeom prst="roundRect">
            <a:avLst>
              <a:gd name="adj" fmla="val 35939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633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4</a:t>
            </a:r>
            <a:endParaRPr sz="1633" b="1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03" name="Google Shape;303;p40"/>
          <p:cNvSpPr/>
          <p:nvPr/>
        </p:nvSpPr>
        <p:spPr>
          <a:xfrm>
            <a:off x="8494753" y="4020393"/>
            <a:ext cx="2572600" cy="569400"/>
          </a:xfrm>
          <a:prstGeom prst="roundRect">
            <a:avLst>
              <a:gd name="adj" fmla="val 26474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3" tIns="82933" rIns="82933" bIns="829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089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Caminho de água, passaro e sol</a:t>
            </a:r>
            <a:endParaRPr sz="1089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04" name="Google Shape;304;p40"/>
          <p:cNvSpPr/>
          <p:nvPr/>
        </p:nvSpPr>
        <p:spPr>
          <a:xfrm>
            <a:off x="7938997" y="4589769"/>
            <a:ext cx="3128200" cy="15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33" tIns="41450" rIns="82933" bIns="41450" anchor="ctr" anchorCtr="0">
            <a:noAutofit/>
          </a:bodyPr>
          <a:lstStyle/>
          <a:p>
            <a:pPr defTabSz="609630">
              <a:lnSpc>
                <a:spcPct val="115000"/>
              </a:lnSpc>
              <a:buClr>
                <a:srgbClr val="5B6B79"/>
              </a:buClr>
              <a:buSzPts val="1633"/>
            </a:pPr>
            <a:r>
              <a:rPr lang="en-US" sz="1089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Nenhuma peça sozinha mostra a fábrica inteira. Só juntando as 5 descrições o grupo consegue desenhar algo perto do real — é a mesma coisa que acontece entre as áreas da empresa.</a:t>
            </a:r>
            <a:endParaRPr sz="1089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06" name="Google Shape;306;p40"/>
          <p:cNvSpPr/>
          <p:nvPr/>
        </p:nvSpPr>
        <p:spPr>
          <a:xfrm>
            <a:off x="1361795" y="1271145"/>
            <a:ext cx="955000" cy="2562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62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Parte 1 </a:t>
            </a:r>
            <a:endParaRPr sz="1162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07" name="Google Shape;307;p40"/>
          <p:cNvSpPr/>
          <p:nvPr/>
        </p:nvSpPr>
        <p:spPr>
          <a:xfrm>
            <a:off x="3201982" y="1271157"/>
            <a:ext cx="955000" cy="2562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62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Parte 2</a:t>
            </a:r>
            <a:endParaRPr sz="1162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08" name="Google Shape;308;p40"/>
          <p:cNvSpPr/>
          <p:nvPr/>
        </p:nvSpPr>
        <p:spPr>
          <a:xfrm>
            <a:off x="4950106" y="1271157"/>
            <a:ext cx="955000" cy="2562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62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Parte 3</a:t>
            </a:r>
            <a:endParaRPr sz="1162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09" name="Google Shape;309;p40"/>
          <p:cNvSpPr/>
          <p:nvPr/>
        </p:nvSpPr>
        <p:spPr>
          <a:xfrm>
            <a:off x="6578250" y="1271157"/>
            <a:ext cx="955000" cy="2562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62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Parte 4 </a:t>
            </a:r>
            <a:endParaRPr sz="1162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42F4C68-3CE5-3035-B433-1F06EE3C9712}"/>
              </a:ext>
            </a:extLst>
          </p:cNvPr>
          <p:cNvGrpSpPr/>
          <p:nvPr/>
        </p:nvGrpSpPr>
        <p:grpSpPr>
          <a:xfrm rot="18036183" flipH="1" flipV="1">
            <a:off x="-1055643" y="-474748"/>
            <a:ext cx="2755904" cy="1894908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51852A5A-A7B9-4D70-E4D4-4C7281FBBC74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70C3A7B6-4982-E8FB-C3AC-DBEFD1859413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746257D6-987D-F68F-D010-30E6CB8EAAC2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23FA17F7-9642-442F-5C4C-7EDCDBF1074E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CE1D57AC-07E0-DBBD-1F9F-A4C75512B91B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5D2E5E89-7CEB-D318-EA6C-22E07E60E959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B7382164-5539-1FE5-CE07-D4475BFFCB04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DE69072B-5FEB-132E-146B-69F85A4D3D14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2BAB969B-21F7-10E7-67CA-4825F52E8B44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7022D53F-8CFD-0674-D614-0609B67B76FA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567FF63F-8B34-C496-D412-050C41427032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070257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41" title="ChatGPT Image 17 de ago. de 2026, 12_35_35.png"/>
          <p:cNvPicPr preferRelativeResize="0"/>
          <p:nvPr/>
        </p:nvPicPr>
        <p:blipFill rotWithShape="1">
          <a:blip r:embed="rId3">
            <a:alphaModFix/>
          </a:blip>
          <a:srcRect r="74821" b="2277"/>
          <a:stretch/>
        </p:blipFill>
        <p:spPr>
          <a:xfrm>
            <a:off x="1926763" y="740450"/>
            <a:ext cx="1847373" cy="537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1" title="ChatGPT Image 17 de ago. de 2026, 12_35_35.png"/>
          <p:cNvPicPr preferRelativeResize="0"/>
          <p:nvPr/>
        </p:nvPicPr>
        <p:blipFill rotWithShape="1">
          <a:blip r:embed="rId3">
            <a:alphaModFix/>
          </a:blip>
          <a:srcRect l="26145" r="49315" b="2277"/>
          <a:stretch/>
        </p:blipFill>
        <p:spPr>
          <a:xfrm>
            <a:off x="4185621" y="740450"/>
            <a:ext cx="1800429" cy="537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1" title="ChatGPT Image 17 de ago. de 2026, 12_35_35.png"/>
          <p:cNvPicPr preferRelativeResize="0"/>
          <p:nvPr/>
        </p:nvPicPr>
        <p:blipFill rotWithShape="1">
          <a:blip r:embed="rId3">
            <a:alphaModFix/>
          </a:blip>
          <a:srcRect l="51706" r="24357" b="2277"/>
          <a:stretch/>
        </p:blipFill>
        <p:spPr>
          <a:xfrm>
            <a:off x="6397535" y="740450"/>
            <a:ext cx="1756248" cy="537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1" title="ChatGPT Image 17 de ago. de 2026, 12_35_35.png"/>
          <p:cNvPicPr preferRelativeResize="0"/>
          <p:nvPr/>
        </p:nvPicPr>
        <p:blipFill rotWithShape="1">
          <a:blip r:embed="rId3">
            <a:alphaModFix/>
          </a:blip>
          <a:srcRect l="76829" b="2277"/>
          <a:stretch/>
        </p:blipFill>
        <p:spPr>
          <a:xfrm>
            <a:off x="8565269" y="740450"/>
            <a:ext cx="1699971" cy="5377101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1"/>
          <p:cNvSpPr/>
          <p:nvPr/>
        </p:nvSpPr>
        <p:spPr>
          <a:xfrm>
            <a:off x="2373062" y="884990"/>
            <a:ext cx="955000" cy="2562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62" kern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Parte 1 </a:t>
            </a:r>
            <a:endParaRPr sz="1162" kern="0">
              <a:solidFill>
                <a:srgbClr val="C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0" name="Google Shape;320;p41"/>
          <p:cNvSpPr/>
          <p:nvPr/>
        </p:nvSpPr>
        <p:spPr>
          <a:xfrm>
            <a:off x="4608449" y="884990"/>
            <a:ext cx="955000" cy="2562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62" kern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Parte 2</a:t>
            </a:r>
            <a:endParaRPr sz="1162" kern="0">
              <a:solidFill>
                <a:srgbClr val="C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p41"/>
          <p:cNvSpPr/>
          <p:nvPr/>
        </p:nvSpPr>
        <p:spPr>
          <a:xfrm>
            <a:off x="6798273" y="884990"/>
            <a:ext cx="955000" cy="2562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62" kern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Parte 3</a:t>
            </a:r>
            <a:endParaRPr sz="1162" kern="0">
              <a:solidFill>
                <a:srgbClr val="C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2" name="Google Shape;322;p41"/>
          <p:cNvSpPr/>
          <p:nvPr/>
        </p:nvSpPr>
        <p:spPr>
          <a:xfrm>
            <a:off x="8937867" y="884990"/>
            <a:ext cx="955000" cy="2562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62" kern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Parte 4 </a:t>
            </a:r>
            <a:endParaRPr sz="1162" kern="0">
              <a:solidFill>
                <a:srgbClr val="C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271E3D98-2F59-2C62-E4EC-B0625899FE1D}"/>
              </a:ext>
            </a:extLst>
          </p:cNvPr>
          <p:cNvGrpSpPr/>
          <p:nvPr/>
        </p:nvGrpSpPr>
        <p:grpSpPr>
          <a:xfrm rot="12173294" flipH="1" flipV="1">
            <a:off x="-751433" y="4985148"/>
            <a:ext cx="2755904" cy="1894908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6826D05E-A896-677E-D1F3-C2DD83C4C30C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55298535-D466-C57D-98B2-D4898F8A66E3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1A54E17B-931B-487F-D572-EF3548872607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FA4C88FF-516F-4D66-DA6E-A20CE93DAB69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8B6F5776-7968-5D2D-314E-A24CF8971B26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A6F215D6-15CA-CD70-B7B6-919FE068AB94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A33EF81D-9C1C-5FCF-362C-B13A40A2AC1D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34A0F789-B562-3700-5CD2-931B1144643F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2575D1B1-8EDB-B323-8713-6C866EE6C64E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984B3479-4411-72D5-AEB8-517351506F6D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9CF6E878-7C72-783E-EB3F-E72427B30C63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483556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2"/>
          <p:cNvSpPr/>
          <p:nvPr/>
        </p:nvSpPr>
        <p:spPr>
          <a:xfrm>
            <a:off x="7270090" y="2261005"/>
            <a:ext cx="4572000" cy="5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5B6B79"/>
              </a:buClr>
              <a:buSzPts val="2700"/>
            </a:pPr>
            <a:r>
              <a:rPr lang="en-US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Vocês têm</a:t>
            </a:r>
            <a:endParaRPr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30" name="Google Shape;330;p42"/>
          <p:cNvSpPr/>
          <p:nvPr/>
        </p:nvSpPr>
        <p:spPr>
          <a:xfrm>
            <a:off x="7270100" y="2603950"/>
            <a:ext cx="4351600" cy="8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FF8A3D"/>
              </a:buClr>
              <a:buSzPts val="9600"/>
            </a:pPr>
            <a:r>
              <a:rPr lang="en-US" sz="520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10 </a:t>
            </a:r>
            <a:r>
              <a:rPr lang="en-US" sz="520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minutos</a:t>
            </a:r>
            <a:endParaRPr sz="5200" kern="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31" name="Google Shape;331;p42"/>
          <p:cNvSpPr/>
          <p:nvPr/>
        </p:nvSpPr>
        <p:spPr>
          <a:xfrm>
            <a:off x="7382075" y="3487750"/>
            <a:ext cx="3920200" cy="415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4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 mostre a sua peça</a:t>
            </a:r>
            <a:endParaRPr sz="14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32" name="Google Shape;332;p42"/>
          <p:cNvSpPr/>
          <p:nvPr/>
        </p:nvSpPr>
        <p:spPr>
          <a:xfrm>
            <a:off x="7382075" y="4103168"/>
            <a:ext cx="3920200" cy="415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4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Só fale o que você vê</a:t>
            </a:r>
            <a:endParaRPr sz="14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33" name="Google Shape;333;p42"/>
          <p:cNvSpPr/>
          <p:nvPr/>
        </p:nvSpPr>
        <p:spPr>
          <a:xfrm>
            <a:off x="7382075" y="4718586"/>
            <a:ext cx="3920200" cy="415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4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Desenhem juntos o que imaginam</a:t>
            </a:r>
            <a:endParaRPr sz="14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334" name="Google Shape;334;p42" descr="Artist hands sketching on blank notebook on creative workspace. (Fornecido por Getty Images)"/>
          <p:cNvPicPr preferRelativeResize="0"/>
          <p:nvPr/>
        </p:nvPicPr>
        <p:blipFill rotWithShape="1">
          <a:blip r:embed="rId3">
            <a:alphaModFix/>
          </a:blip>
          <a:srcRect l="4496" r="4496"/>
          <a:stretch/>
        </p:blipFill>
        <p:spPr>
          <a:xfrm>
            <a:off x="810457" y="1139540"/>
            <a:ext cx="6248113" cy="45791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694D965E-A7B4-B9CA-4ED1-EB06573819D9}"/>
              </a:ext>
            </a:extLst>
          </p:cNvPr>
          <p:cNvGrpSpPr/>
          <p:nvPr/>
        </p:nvGrpSpPr>
        <p:grpSpPr>
          <a:xfrm rot="16200000">
            <a:off x="8521406" y="2057298"/>
            <a:ext cx="7140087" cy="2625903"/>
            <a:chOff x="2460992" y="5981903"/>
            <a:chExt cx="7140087" cy="2625903"/>
          </a:xfrm>
        </p:grpSpPr>
        <p:sp>
          <p:nvSpPr>
            <p:cNvPr id="3" name="Google Shape;25;p3">
              <a:extLst>
                <a:ext uri="{FF2B5EF4-FFF2-40B4-BE49-F238E27FC236}">
                  <a16:creationId xmlns:a16="http://schemas.microsoft.com/office/drawing/2014/main" id="{1E228A5E-1E0D-9221-F12C-51DD845E79B5}"/>
                </a:ext>
              </a:extLst>
            </p:cNvPr>
            <p:cNvSpPr/>
            <p:nvPr/>
          </p:nvSpPr>
          <p:spPr>
            <a:xfrm rot="10800000" flipH="1" flipV="1">
              <a:off x="2460992" y="5981903"/>
              <a:ext cx="6492235" cy="1372380"/>
            </a:xfrm>
            <a:custGeom>
              <a:avLst/>
              <a:gdLst/>
              <a:ahLst/>
              <a:cxnLst/>
              <a:rect l="l" t="t" r="r" b="b"/>
              <a:pathLst>
                <a:path w="163257" h="45839" extrusionOk="0">
                  <a:moveTo>
                    <a:pt x="59533" y="1"/>
                  </a:moveTo>
                  <a:lnTo>
                    <a:pt x="54960" y="138"/>
                  </a:lnTo>
                  <a:lnTo>
                    <a:pt x="50388" y="595"/>
                  </a:lnTo>
                  <a:lnTo>
                    <a:pt x="45861" y="1373"/>
                  </a:lnTo>
                  <a:lnTo>
                    <a:pt x="41403" y="2493"/>
                  </a:lnTo>
                  <a:lnTo>
                    <a:pt x="37037" y="3910"/>
                  </a:lnTo>
                  <a:lnTo>
                    <a:pt x="32784" y="5648"/>
                  </a:lnTo>
                  <a:lnTo>
                    <a:pt x="28669" y="7682"/>
                  </a:lnTo>
                  <a:lnTo>
                    <a:pt x="24714" y="9991"/>
                  </a:lnTo>
                  <a:lnTo>
                    <a:pt x="20942" y="12598"/>
                  </a:lnTo>
                  <a:lnTo>
                    <a:pt x="17376" y="15478"/>
                  </a:lnTo>
                  <a:lnTo>
                    <a:pt x="14061" y="18610"/>
                  </a:lnTo>
                  <a:lnTo>
                    <a:pt x="10997" y="22017"/>
                  </a:lnTo>
                  <a:lnTo>
                    <a:pt x="9557" y="23823"/>
                  </a:lnTo>
                  <a:lnTo>
                    <a:pt x="8528" y="25217"/>
                  </a:lnTo>
                  <a:lnTo>
                    <a:pt x="6722" y="28029"/>
                  </a:lnTo>
                  <a:lnTo>
                    <a:pt x="5190" y="30910"/>
                  </a:lnTo>
                  <a:lnTo>
                    <a:pt x="3910" y="33950"/>
                  </a:lnTo>
                  <a:lnTo>
                    <a:pt x="3338" y="35574"/>
                  </a:lnTo>
                  <a:lnTo>
                    <a:pt x="2904" y="37037"/>
                  </a:lnTo>
                  <a:lnTo>
                    <a:pt x="1487" y="42044"/>
                  </a:lnTo>
                  <a:lnTo>
                    <a:pt x="892" y="44467"/>
                  </a:lnTo>
                  <a:lnTo>
                    <a:pt x="915" y="44718"/>
                  </a:lnTo>
                  <a:lnTo>
                    <a:pt x="801" y="44764"/>
                  </a:lnTo>
                  <a:lnTo>
                    <a:pt x="572" y="45061"/>
                  </a:lnTo>
                  <a:lnTo>
                    <a:pt x="344" y="45496"/>
                  </a:lnTo>
                  <a:lnTo>
                    <a:pt x="92" y="45793"/>
                  </a:lnTo>
                  <a:lnTo>
                    <a:pt x="1" y="45839"/>
                  </a:lnTo>
                  <a:lnTo>
                    <a:pt x="163257" y="45839"/>
                  </a:lnTo>
                  <a:lnTo>
                    <a:pt x="162320" y="45038"/>
                  </a:lnTo>
                  <a:lnTo>
                    <a:pt x="161154" y="44147"/>
                  </a:lnTo>
                  <a:lnTo>
                    <a:pt x="160559" y="43324"/>
                  </a:lnTo>
                  <a:lnTo>
                    <a:pt x="160353" y="42729"/>
                  </a:lnTo>
                  <a:lnTo>
                    <a:pt x="160376" y="42638"/>
                  </a:lnTo>
                  <a:lnTo>
                    <a:pt x="160216" y="42318"/>
                  </a:lnTo>
                  <a:lnTo>
                    <a:pt x="159851" y="41769"/>
                  </a:lnTo>
                  <a:lnTo>
                    <a:pt x="159896" y="41701"/>
                  </a:lnTo>
                  <a:lnTo>
                    <a:pt x="159896" y="20096"/>
                  </a:lnTo>
                  <a:lnTo>
                    <a:pt x="159668" y="20073"/>
                  </a:lnTo>
                  <a:lnTo>
                    <a:pt x="159416" y="20119"/>
                  </a:lnTo>
                  <a:lnTo>
                    <a:pt x="156101" y="20874"/>
                  </a:lnTo>
                  <a:lnTo>
                    <a:pt x="149403" y="22108"/>
                  </a:lnTo>
                  <a:lnTo>
                    <a:pt x="144327" y="22771"/>
                  </a:lnTo>
                  <a:lnTo>
                    <a:pt x="140921" y="23114"/>
                  </a:lnTo>
                  <a:lnTo>
                    <a:pt x="137537" y="23343"/>
                  </a:lnTo>
                  <a:lnTo>
                    <a:pt x="134131" y="23434"/>
                  </a:lnTo>
                  <a:lnTo>
                    <a:pt x="130747" y="23411"/>
                  </a:lnTo>
                  <a:lnTo>
                    <a:pt x="127387" y="23251"/>
                  </a:lnTo>
                  <a:lnTo>
                    <a:pt x="124049" y="22931"/>
                  </a:lnTo>
                  <a:lnTo>
                    <a:pt x="120734" y="22451"/>
                  </a:lnTo>
                  <a:lnTo>
                    <a:pt x="117465" y="21811"/>
                  </a:lnTo>
                  <a:lnTo>
                    <a:pt x="114218" y="20988"/>
                  </a:lnTo>
                  <a:lnTo>
                    <a:pt x="111041" y="19982"/>
                  </a:lnTo>
                  <a:lnTo>
                    <a:pt x="107908" y="18770"/>
                  </a:lnTo>
                  <a:lnTo>
                    <a:pt x="106354" y="18084"/>
                  </a:lnTo>
                  <a:lnTo>
                    <a:pt x="104411" y="17170"/>
                  </a:lnTo>
                  <a:lnTo>
                    <a:pt x="100593" y="15112"/>
                  </a:lnTo>
                  <a:lnTo>
                    <a:pt x="95014" y="11775"/>
                  </a:lnTo>
                  <a:lnTo>
                    <a:pt x="91288" y="9557"/>
                  </a:lnTo>
                  <a:lnTo>
                    <a:pt x="89390" y="8483"/>
                  </a:lnTo>
                  <a:lnTo>
                    <a:pt x="85504" y="6448"/>
                  </a:lnTo>
                  <a:lnTo>
                    <a:pt x="81526" y="4619"/>
                  </a:lnTo>
                  <a:lnTo>
                    <a:pt x="77456" y="3041"/>
                  </a:lnTo>
                  <a:lnTo>
                    <a:pt x="75376" y="2401"/>
                  </a:lnTo>
                  <a:lnTo>
                    <a:pt x="73158" y="1761"/>
                  </a:lnTo>
                  <a:lnTo>
                    <a:pt x="68655" y="824"/>
                  </a:lnTo>
                  <a:lnTo>
                    <a:pt x="64105" y="229"/>
                  </a:lnTo>
                  <a:lnTo>
                    <a:pt x="59533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Google Shape;26;p3">
              <a:extLst>
                <a:ext uri="{FF2B5EF4-FFF2-40B4-BE49-F238E27FC236}">
                  <a16:creationId xmlns:a16="http://schemas.microsoft.com/office/drawing/2014/main" id="{6D0B14B7-8A59-34F1-94BA-259576CE731C}"/>
                </a:ext>
              </a:extLst>
            </p:cNvPr>
            <p:cNvSpPr/>
            <p:nvPr/>
          </p:nvSpPr>
          <p:spPr>
            <a:xfrm rot="-10269600">
              <a:off x="3016789" y="6220057"/>
              <a:ext cx="6584290" cy="2387749"/>
            </a:xfrm>
            <a:custGeom>
              <a:avLst/>
              <a:gdLst/>
              <a:ahLst/>
              <a:cxnLst/>
              <a:rect l="l" t="t" r="r" b="b"/>
              <a:pathLst>
                <a:path w="152100" h="108229" fill="none" extrusionOk="0">
                  <a:moveTo>
                    <a:pt x="0" y="81297"/>
                  </a:moveTo>
                  <a:lnTo>
                    <a:pt x="1258" y="80383"/>
                  </a:lnTo>
                  <a:lnTo>
                    <a:pt x="3864" y="78691"/>
                  </a:lnTo>
                  <a:lnTo>
                    <a:pt x="6539" y="77205"/>
                  </a:lnTo>
                  <a:lnTo>
                    <a:pt x="9282" y="75879"/>
                  </a:lnTo>
                  <a:lnTo>
                    <a:pt x="12071" y="74736"/>
                  </a:lnTo>
                  <a:lnTo>
                    <a:pt x="14906" y="73776"/>
                  </a:lnTo>
                  <a:lnTo>
                    <a:pt x="17787" y="72976"/>
                  </a:lnTo>
                  <a:lnTo>
                    <a:pt x="20736" y="72358"/>
                  </a:lnTo>
                  <a:lnTo>
                    <a:pt x="23685" y="71901"/>
                  </a:lnTo>
                  <a:lnTo>
                    <a:pt x="26680" y="71604"/>
                  </a:lnTo>
                  <a:lnTo>
                    <a:pt x="29698" y="71444"/>
                  </a:lnTo>
                  <a:lnTo>
                    <a:pt x="32716" y="71467"/>
                  </a:lnTo>
                  <a:lnTo>
                    <a:pt x="35733" y="71627"/>
                  </a:lnTo>
                  <a:lnTo>
                    <a:pt x="38774" y="71924"/>
                  </a:lnTo>
                  <a:lnTo>
                    <a:pt x="41792" y="72358"/>
                  </a:lnTo>
                  <a:lnTo>
                    <a:pt x="44809" y="72953"/>
                  </a:lnTo>
                  <a:lnTo>
                    <a:pt x="46318" y="73296"/>
                  </a:lnTo>
                  <a:lnTo>
                    <a:pt x="49176" y="74004"/>
                  </a:lnTo>
                  <a:lnTo>
                    <a:pt x="55052" y="75719"/>
                  </a:lnTo>
                  <a:lnTo>
                    <a:pt x="59441" y="77296"/>
                  </a:lnTo>
                  <a:lnTo>
                    <a:pt x="62299" y="78485"/>
                  </a:lnTo>
                  <a:lnTo>
                    <a:pt x="65042" y="79811"/>
                  </a:lnTo>
                  <a:lnTo>
                    <a:pt x="67626" y="81274"/>
                  </a:lnTo>
                  <a:lnTo>
                    <a:pt x="68860" y="82052"/>
                  </a:lnTo>
                  <a:lnTo>
                    <a:pt x="73318" y="85047"/>
                  </a:lnTo>
                  <a:lnTo>
                    <a:pt x="82189" y="91288"/>
                  </a:lnTo>
                  <a:lnTo>
                    <a:pt x="88978" y="95837"/>
                  </a:lnTo>
                  <a:lnTo>
                    <a:pt x="93619" y="98695"/>
                  </a:lnTo>
                  <a:lnTo>
                    <a:pt x="98352" y="101347"/>
                  </a:lnTo>
                  <a:lnTo>
                    <a:pt x="103221" y="103702"/>
                  </a:lnTo>
                  <a:lnTo>
                    <a:pt x="105736" y="104731"/>
                  </a:lnTo>
                  <a:lnTo>
                    <a:pt x="106971" y="105211"/>
                  </a:lnTo>
                  <a:lnTo>
                    <a:pt x="109531" y="106079"/>
                  </a:lnTo>
                  <a:lnTo>
                    <a:pt x="112160" y="106811"/>
                  </a:lnTo>
                  <a:lnTo>
                    <a:pt x="114858" y="107405"/>
                  </a:lnTo>
                  <a:lnTo>
                    <a:pt x="117601" y="107840"/>
                  </a:lnTo>
                  <a:lnTo>
                    <a:pt x="120391" y="108114"/>
                  </a:lnTo>
                  <a:lnTo>
                    <a:pt x="123157" y="108228"/>
                  </a:lnTo>
                  <a:lnTo>
                    <a:pt x="125923" y="108160"/>
                  </a:lnTo>
                  <a:lnTo>
                    <a:pt x="128667" y="107885"/>
                  </a:lnTo>
                  <a:lnTo>
                    <a:pt x="131341" y="107405"/>
                  </a:lnTo>
                  <a:lnTo>
                    <a:pt x="133971" y="106697"/>
                  </a:lnTo>
                  <a:lnTo>
                    <a:pt x="136508" y="105782"/>
                  </a:lnTo>
                  <a:lnTo>
                    <a:pt x="138932" y="104616"/>
                  </a:lnTo>
                  <a:lnTo>
                    <a:pt x="141241" y="103222"/>
                  </a:lnTo>
                  <a:lnTo>
                    <a:pt x="143413" y="101553"/>
                  </a:lnTo>
                  <a:lnTo>
                    <a:pt x="145401" y="99609"/>
                  </a:lnTo>
                  <a:lnTo>
                    <a:pt x="146339" y="98512"/>
                  </a:lnTo>
                  <a:lnTo>
                    <a:pt x="146910" y="97803"/>
                  </a:lnTo>
                  <a:lnTo>
                    <a:pt x="147939" y="96340"/>
                  </a:lnTo>
                  <a:lnTo>
                    <a:pt x="148854" y="94786"/>
                  </a:lnTo>
                  <a:lnTo>
                    <a:pt x="149654" y="93185"/>
                  </a:lnTo>
                  <a:lnTo>
                    <a:pt x="150317" y="91516"/>
                  </a:lnTo>
                  <a:lnTo>
                    <a:pt x="150888" y="89825"/>
                  </a:lnTo>
                  <a:lnTo>
                    <a:pt x="151346" y="88064"/>
                  </a:lnTo>
                  <a:lnTo>
                    <a:pt x="151688" y="86281"/>
                  </a:lnTo>
                  <a:lnTo>
                    <a:pt x="152031" y="83583"/>
                  </a:lnTo>
                  <a:lnTo>
                    <a:pt x="152100" y="79926"/>
                  </a:lnTo>
                  <a:lnTo>
                    <a:pt x="151780" y="76268"/>
                  </a:lnTo>
                  <a:lnTo>
                    <a:pt x="151094" y="72678"/>
                  </a:lnTo>
                  <a:lnTo>
                    <a:pt x="150591" y="70918"/>
                  </a:lnTo>
                  <a:lnTo>
                    <a:pt x="150180" y="69661"/>
                  </a:lnTo>
                  <a:lnTo>
                    <a:pt x="149242" y="67214"/>
                  </a:lnTo>
                  <a:lnTo>
                    <a:pt x="148122" y="64883"/>
                  </a:lnTo>
                  <a:lnTo>
                    <a:pt x="146888" y="62642"/>
                  </a:lnTo>
                  <a:lnTo>
                    <a:pt x="144853" y="59373"/>
                  </a:lnTo>
                  <a:lnTo>
                    <a:pt x="141926" y="55189"/>
                  </a:lnTo>
                  <a:lnTo>
                    <a:pt x="139000" y="51028"/>
                  </a:lnTo>
                  <a:lnTo>
                    <a:pt x="136920" y="47851"/>
                  </a:lnTo>
                  <a:lnTo>
                    <a:pt x="135617" y="45679"/>
                  </a:lnTo>
                  <a:lnTo>
                    <a:pt x="134451" y="43461"/>
                  </a:lnTo>
                  <a:lnTo>
                    <a:pt x="133445" y="41129"/>
                  </a:lnTo>
                  <a:lnTo>
                    <a:pt x="132599" y="38729"/>
                  </a:lnTo>
                  <a:lnTo>
                    <a:pt x="131936" y="36214"/>
                  </a:lnTo>
                  <a:lnTo>
                    <a:pt x="131707" y="34888"/>
                  </a:lnTo>
                  <a:lnTo>
                    <a:pt x="131547" y="33722"/>
                  </a:lnTo>
                  <a:lnTo>
                    <a:pt x="131319" y="31344"/>
                  </a:lnTo>
                  <a:lnTo>
                    <a:pt x="131227" y="28967"/>
                  </a:lnTo>
                  <a:lnTo>
                    <a:pt x="131273" y="26566"/>
                  </a:lnTo>
                  <a:lnTo>
                    <a:pt x="131456" y="24189"/>
                  </a:lnTo>
                  <a:lnTo>
                    <a:pt x="131799" y="21811"/>
                  </a:lnTo>
                  <a:lnTo>
                    <a:pt x="132256" y="19479"/>
                  </a:lnTo>
                  <a:lnTo>
                    <a:pt x="132850" y="17170"/>
                  </a:lnTo>
                  <a:lnTo>
                    <a:pt x="133582" y="14884"/>
                  </a:lnTo>
                  <a:lnTo>
                    <a:pt x="134451" y="12666"/>
                  </a:lnTo>
                  <a:lnTo>
                    <a:pt x="135434" y="10494"/>
                  </a:lnTo>
                  <a:lnTo>
                    <a:pt x="136554" y="8391"/>
                  </a:lnTo>
                  <a:lnTo>
                    <a:pt x="137811" y="6379"/>
                  </a:lnTo>
                  <a:lnTo>
                    <a:pt x="139183" y="4436"/>
                  </a:lnTo>
                  <a:lnTo>
                    <a:pt x="140692" y="2584"/>
                  </a:lnTo>
                  <a:lnTo>
                    <a:pt x="142338" y="824"/>
                  </a:lnTo>
                  <a:lnTo>
                    <a:pt x="143184" y="1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8039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3"/>
          <p:cNvSpPr/>
          <p:nvPr/>
        </p:nvSpPr>
        <p:spPr>
          <a:xfrm>
            <a:off x="3920192" y="465183"/>
            <a:ext cx="4351600" cy="8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609630">
              <a:buClr>
                <a:srgbClr val="FF8A3D"/>
              </a:buClr>
              <a:buSzPts val="9600"/>
            </a:pPr>
            <a:r>
              <a:rPr lang="en-US" sz="520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Gabarito</a:t>
            </a:r>
            <a:endParaRPr sz="5200" kern="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342" name="Google Shape;342;p43" title="ChatGPT Image 21 de ago. de 2026, 13_33_05.png"/>
          <p:cNvPicPr preferRelativeResize="0"/>
          <p:nvPr/>
        </p:nvPicPr>
        <p:blipFill rotWithShape="1">
          <a:blip r:embed="rId3">
            <a:alphaModFix/>
          </a:blip>
          <a:srcRect t="1143" b="1134"/>
          <a:stretch/>
        </p:blipFill>
        <p:spPr>
          <a:xfrm>
            <a:off x="1922050" y="1465867"/>
            <a:ext cx="8347884" cy="47473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F138830A-C87F-3B73-07D8-DA081638BFF6}"/>
              </a:ext>
            </a:extLst>
          </p:cNvPr>
          <p:cNvGrpSpPr/>
          <p:nvPr/>
        </p:nvGrpSpPr>
        <p:grpSpPr>
          <a:xfrm rot="16200000">
            <a:off x="8621956" y="1975005"/>
            <a:ext cx="7140087" cy="2625903"/>
            <a:chOff x="2460992" y="5981903"/>
            <a:chExt cx="7140087" cy="2625903"/>
          </a:xfrm>
        </p:grpSpPr>
        <p:sp>
          <p:nvSpPr>
            <p:cNvPr id="3" name="Google Shape;25;p3">
              <a:extLst>
                <a:ext uri="{FF2B5EF4-FFF2-40B4-BE49-F238E27FC236}">
                  <a16:creationId xmlns:a16="http://schemas.microsoft.com/office/drawing/2014/main" id="{C60C0389-D09E-1868-B446-6405577F2060}"/>
                </a:ext>
              </a:extLst>
            </p:cNvPr>
            <p:cNvSpPr/>
            <p:nvPr/>
          </p:nvSpPr>
          <p:spPr>
            <a:xfrm rot="10800000" flipH="1" flipV="1">
              <a:off x="2460992" y="5981903"/>
              <a:ext cx="6492235" cy="1372380"/>
            </a:xfrm>
            <a:custGeom>
              <a:avLst/>
              <a:gdLst/>
              <a:ahLst/>
              <a:cxnLst/>
              <a:rect l="l" t="t" r="r" b="b"/>
              <a:pathLst>
                <a:path w="163257" h="45839" extrusionOk="0">
                  <a:moveTo>
                    <a:pt x="59533" y="1"/>
                  </a:moveTo>
                  <a:lnTo>
                    <a:pt x="54960" y="138"/>
                  </a:lnTo>
                  <a:lnTo>
                    <a:pt x="50388" y="595"/>
                  </a:lnTo>
                  <a:lnTo>
                    <a:pt x="45861" y="1373"/>
                  </a:lnTo>
                  <a:lnTo>
                    <a:pt x="41403" y="2493"/>
                  </a:lnTo>
                  <a:lnTo>
                    <a:pt x="37037" y="3910"/>
                  </a:lnTo>
                  <a:lnTo>
                    <a:pt x="32784" y="5648"/>
                  </a:lnTo>
                  <a:lnTo>
                    <a:pt x="28669" y="7682"/>
                  </a:lnTo>
                  <a:lnTo>
                    <a:pt x="24714" y="9991"/>
                  </a:lnTo>
                  <a:lnTo>
                    <a:pt x="20942" y="12598"/>
                  </a:lnTo>
                  <a:lnTo>
                    <a:pt x="17376" y="15478"/>
                  </a:lnTo>
                  <a:lnTo>
                    <a:pt x="14061" y="18610"/>
                  </a:lnTo>
                  <a:lnTo>
                    <a:pt x="10997" y="22017"/>
                  </a:lnTo>
                  <a:lnTo>
                    <a:pt x="9557" y="23823"/>
                  </a:lnTo>
                  <a:lnTo>
                    <a:pt x="8528" y="25217"/>
                  </a:lnTo>
                  <a:lnTo>
                    <a:pt x="6722" y="28029"/>
                  </a:lnTo>
                  <a:lnTo>
                    <a:pt x="5190" y="30910"/>
                  </a:lnTo>
                  <a:lnTo>
                    <a:pt x="3910" y="33950"/>
                  </a:lnTo>
                  <a:lnTo>
                    <a:pt x="3338" y="35574"/>
                  </a:lnTo>
                  <a:lnTo>
                    <a:pt x="2904" y="37037"/>
                  </a:lnTo>
                  <a:lnTo>
                    <a:pt x="1487" y="42044"/>
                  </a:lnTo>
                  <a:lnTo>
                    <a:pt x="892" y="44467"/>
                  </a:lnTo>
                  <a:lnTo>
                    <a:pt x="915" y="44718"/>
                  </a:lnTo>
                  <a:lnTo>
                    <a:pt x="801" y="44764"/>
                  </a:lnTo>
                  <a:lnTo>
                    <a:pt x="572" y="45061"/>
                  </a:lnTo>
                  <a:lnTo>
                    <a:pt x="344" y="45496"/>
                  </a:lnTo>
                  <a:lnTo>
                    <a:pt x="92" y="45793"/>
                  </a:lnTo>
                  <a:lnTo>
                    <a:pt x="1" y="45839"/>
                  </a:lnTo>
                  <a:lnTo>
                    <a:pt x="163257" y="45839"/>
                  </a:lnTo>
                  <a:lnTo>
                    <a:pt x="162320" y="45038"/>
                  </a:lnTo>
                  <a:lnTo>
                    <a:pt x="161154" y="44147"/>
                  </a:lnTo>
                  <a:lnTo>
                    <a:pt x="160559" y="43324"/>
                  </a:lnTo>
                  <a:lnTo>
                    <a:pt x="160353" y="42729"/>
                  </a:lnTo>
                  <a:lnTo>
                    <a:pt x="160376" y="42638"/>
                  </a:lnTo>
                  <a:lnTo>
                    <a:pt x="160216" y="42318"/>
                  </a:lnTo>
                  <a:lnTo>
                    <a:pt x="159851" y="41769"/>
                  </a:lnTo>
                  <a:lnTo>
                    <a:pt x="159896" y="41701"/>
                  </a:lnTo>
                  <a:lnTo>
                    <a:pt x="159896" y="20096"/>
                  </a:lnTo>
                  <a:lnTo>
                    <a:pt x="159668" y="20073"/>
                  </a:lnTo>
                  <a:lnTo>
                    <a:pt x="159416" y="20119"/>
                  </a:lnTo>
                  <a:lnTo>
                    <a:pt x="156101" y="20874"/>
                  </a:lnTo>
                  <a:lnTo>
                    <a:pt x="149403" y="22108"/>
                  </a:lnTo>
                  <a:lnTo>
                    <a:pt x="144327" y="22771"/>
                  </a:lnTo>
                  <a:lnTo>
                    <a:pt x="140921" y="23114"/>
                  </a:lnTo>
                  <a:lnTo>
                    <a:pt x="137537" y="23343"/>
                  </a:lnTo>
                  <a:lnTo>
                    <a:pt x="134131" y="23434"/>
                  </a:lnTo>
                  <a:lnTo>
                    <a:pt x="130747" y="23411"/>
                  </a:lnTo>
                  <a:lnTo>
                    <a:pt x="127387" y="23251"/>
                  </a:lnTo>
                  <a:lnTo>
                    <a:pt x="124049" y="22931"/>
                  </a:lnTo>
                  <a:lnTo>
                    <a:pt x="120734" y="22451"/>
                  </a:lnTo>
                  <a:lnTo>
                    <a:pt x="117465" y="21811"/>
                  </a:lnTo>
                  <a:lnTo>
                    <a:pt x="114218" y="20988"/>
                  </a:lnTo>
                  <a:lnTo>
                    <a:pt x="111041" y="19982"/>
                  </a:lnTo>
                  <a:lnTo>
                    <a:pt x="107908" y="18770"/>
                  </a:lnTo>
                  <a:lnTo>
                    <a:pt x="106354" y="18084"/>
                  </a:lnTo>
                  <a:lnTo>
                    <a:pt x="104411" y="17170"/>
                  </a:lnTo>
                  <a:lnTo>
                    <a:pt x="100593" y="15112"/>
                  </a:lnTo>
                  <a:lnTo>
                    <a:pt x="95014" y="11775"/>
                  </a:lnTo>
                  <a:lnTo>
                    <a:pt x="91288" y="9557"/>
                  </a:lnTo>
                  <a:lnTo>
                    <a:pt x="89390" y="8483"/>
                  </a:lnTo>
                  <a:lnTo>
                    <a:pt x="85504" y="6448"/>
                  </a:lnTo>
                  <a:lnTo>
                    <a:pt x="81526" y="4619"/>
                  </a:lnTo>
                  <a:lnTo>
                    <a:pt x="77456" y="3041"/>
                  </a:lnTo>
                  <a:lnTo>
                    <a:pt x="75376" y="2401"/>
                  </a:lnTo>
                  <a:lnTo>
                    <a:pt x="73158" y="1761"/>
                  </a:lnTo>
                  <a:lnTo>
                    <a:pt x="68655" y="824"/>
                  </a:lnTo>
                  <a:lnTo>
                    <a:pt x="64105" y="229"/>
                  </a:lnTo>
                  <a:lnTo>
                    <a:pt x="59533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Google Shape;26;p3">
              <a:extLst>
                <a:ext uri="{FF2B5EF4-FFF2-40B4-BE49-F238E27FC236}">
                  <a16:creationId xmlns:a16="http://schemas.microsoft.com/office/drawing/2014/main" id="{277798DE-FB89-CD3A-CF4B-91A51B6F7F94}"/>
                </a:ext>
              </a:extLst>
            </p:cNvPr>
            <p:cNvSpPr/>
            <p:nvPr/>
          </p:nvSpPr>
          <p:spPr>
            <a:xfrm rot="-10269600">
              <a:off x="3016789" y="6220057"/>
              <a:ext cx="6584290" cy="2387749"/>
            </a:xfrm>
            <a:custGeom>
              <a:avLst/>
              <a:gdLst/>
              <a:ahLst/>
              <a:cxnLst/>
              <a:rect l="l" t="t" r="r" b="b"/>
              <a:pathLst>
                <a:path w="152100" h="108229" fill="none" extrusionOk="0">
                  <a:moveTo>
                    <a:pt x="0" y="81297"/>
                  </a:moveTo>
                  <a:lnTo>
                    <a:pt x="1258" y="80383"/>
                  </a:lnTo>
                  <a:lnTo>
                    <a:pt x="3864" y="78691"/>
                  </a:lnTo>
                  <a:lnTo>
                    <a:pt x="6539" y="77205"/>
                  </a:lnTo>
                  <a:lnTo>
                    <a:pt x="9282" y="75879"/>
                  </a:lnTo>
                  <a:lnTo>
                    <a:pt x="12071" y="74736"/>
                  </a:lnTo>
                  <a:lnTo>
                    <a:pt x="14906" y="73776"/>
                  </a:lnTo>
                  <a:lnTo>
                    <a:pt x="17787" y="72976"/>
                  </a:lnTo>
                  <a:lnTo>
                    <a:pt x="20736" y="72358"/>
                  </a:lnTo>
                  <a:lnTo>
                    <a:pt x="23685" y="71901"/>
                  </a:lnTo>
                  <a:lnTo>
                    <a:pt x="26680" y="71604"/>
                  </a:lnTo>
                  <a:lnTo>
                    <a:pt x="29698" y="71444"/>
                  </a:lnTo>
                  <a:lnTo>
                    <a:pt x="32716" y="71467"/>
                  </a:lnTo>
                  <a:lnTo>
                    <a:pt x="35733" y="71627"/>
                  </a:lnTo>
                  <a:lnTo>
                    <a:pt x="38774" y="71924"/>
                  </a:lnTo>
                  <a:lnTo>
                    <a:pt x="41792" y="72358"/>
                  </a:lnTo>
                  <a:lnTo>
                    <a:pt x="44809" y="72953"/>
                  </a:lnTo>
                  <a:lnTo>
                    <a:pt x="46318" y="73296"/>
                  </a:lnTo>
                  <a:lnTo>
                    <a:pt x="49176" y="74004"/>
                  </a:lnTo>
                  <a:lnTo>
                    <a:pt x="55052" y="75719"/>
                  </a:lnTo>
                  <a:lnTo>
                    <a:pt x="59441" y="77296"/>
                  </a:lnTo>
                  <a:lnTo>
                    <a:pt x="62299" y="78485"/>
                  </a:lnTo>
                  <a:lnTo>
                    <a:pt x="65042" y="79811"/>
                  </a:lnTo>
                  <a:lnTo>
                    <a:pt x="67626" y="81274"/>
                  </a:lnTo>
                  <a:lnTo>
                    <a:pt x="68860" y="82052"/>
                  </a:lnTo>
                  <a:lnTo>
                    <a:pt x="73318" y="85047"/>
                  </a:lnTo>
                  <a:lnTo>
                    <a:pt x="82189" y="91288"/>
                  </a:lnTo>
                  <a:lnTo>
                    <a:pt x="88978" y="95837"/>
                  </a:lnTo>
                  <a:lnTo>
                    <a:pt x="93619" y="98695"/>
                  </a:lnTo>
                  <a:lnTo>
                    <a:pt x="98352" y="101347"/>
                  </a:lnTo>
                  <a:lnTo>
                    <a:pt x="103221" y="103702"/>
                  </a:lnTo>
                  <a:lnTo>
                    <a:pt x="105736" y="104731"/>
                  </a:lnTo>
                  <a:lnTo>
                    <a:pt x="106971" y="105211"/>
                  </a:lnTo>
                  <a:lnTo>
                    <a:pt x="109531" y="106079"/>
                  </a:lnTo>
                  <a:lnTo>
                    <a:pt x="112160" y="106811"/>
                  </a:lnTo>
                  <a:lnTo>
                    <a:pt x="114858" y="107405"/>
                  </a:lnTo>
                  <a:lnTo>
                    <a:pt x="117601" y="107840"/>
                  </a:lnTo>
                  <a:lnTo>
                    <a:pt x="120391" y="108114"/>
                  </a:lnTo>
                  <a:lnTo>
                    <a:pt x="123157" y="108228"/>
                  </a:lnTo>
                  <a:lnTo>
                    <a:pt x="125923" y="108160"/>
                  </a:lnTo>
                  <a:lnTo>
                    <a:pt x="128667" y="107885"/>
                  </a:lnTo>
                  <a:lnTo>
                    <a:pt x="131341" y="107405"/>
                  </a:lnTo>
                  <a:lnTo>
                    <a:pt x="133971" y="106697"/>
                  </a:lnTo>
                  <a:lnTo>
                    <a:pt x="136508" y="105782"/>
                  </a:lnTo>
                  <a:lnTo>
                    <a:pt x="138932" y="104616"/>
                  </a:lnTo>
                  <a:lnTo>
                    <a:pt x="141241" y="103222"/>
                  </a:lnTo>
                  <a:lnTo>
                    <a:pt x="143413" y="101553"/>
                  </a:lnTo>
                  <a:lnTo>
                    <a:pt x="145401" y="99609"/>
                  </a:lnTo>
                  <a:lnTo>
                    <a:pt x="146339" y="98512"/>
                  </a:lnTo>
                  <a:lnTo>
                    <a:pt x="146910" y="97803"/>
                  </a:lnTo>
                  <a:lnTo>
                    <a:pt x="147939" y="96340"/>
                  </a:lnTo>
                  <a:lnTo>
                    <a:pt x="148854" y="94786"/>
                  </a:lnTo>
                  <a:lnTo>
                    <a:pt x="149654" y="93185"/>
                  </a:lnTo>
                  <a:lnTo>
                    <a:pt x="150317" y="91516"/>
                  </a:lnTo>
                  <a:lnTo>
                    <a:pt x="150888" y="89825"/>
                  </a:lnTo>
                  <a:lnTo>
                    <a:pt x="151346" y="88064"/>
                  </a:lnTo>
                  <a:lnTo>
                    <a:pt x="151688" y="86281"/>
                  </a:lnTo>
                  <a:lnTo>
                    <a:pt x="152031" y="83583"/>
                  </a:lnTo>
                  <a:lnTo>
                    <a:pt x="152100" y="79926"/>
                  </a:lnTo>
                  <a:lnTo>
                    <a:pt x="151780" y="76268"/>
                  </a:lnTo>
                  <a:lnTo>
                    <a:pt x="151094" y="72678"/>
                  </a:lnTo>
                  <a:lnTo>
                    <a:pt x="150591" y="70918"/>
                  </a:lnTo>
                  <a:lnTo>
                    <a:pt x="150180" y="69661"/>
                  </a:lnTo>
                  <a:lnTo>
                    <a:pt x="149242" y="67214"/>
                  </a:lnTo>
                  <a:lnTo>
                    <a:pt x="148122" y="64883"/>
                  </a:lnTo>
                  <a:lnTo>
                    <a:pt x="146888" y="62642"/>
                  </a:lnTo>
                  <a:lnTo>
                    <a:pt x="144853" y="59373"/>
                  </a:lnTo>
                  <a:lnTo>
                    <a:pt x="141926" y="55189"/>
                  </a:lnTo>
                  <a:lnTo>
                    <a:pt x="139000" y="51028"/>
                  </a:lnTo>
                  <a:lnTo>
                    <a:pt x="136920" y="47851"/>
                  </a:lnTo>
                  <a:lnTo>
                    <a:pt x="135617" y="45679"/>
                  </a:lnTo>
                  <a:lnTo>
                    <a:pt x="134451" y="43461"/>
                  </a:lnTo>
                  <a:lnTo>
                    <a:pt x="133445" y="41129"/>
                  </a:lnTo>
                  <a:lnTo>
                    <a:pt x="132599" y="38729"/>
                  </a:lnTo>
                  <a:lnTo>
                    <a:pt x="131936" y="36214"/>
                  </a:lnTo>
                  <a:lnTo>
                    <a:pt x="131707" y="34888"/>
                  </a:lnTo>
                  <a:lnTo>
                    <a:pt x="131547" y="33722"/>
                  </a:lnTo>
                  <a:lnTo>
                    <a:pt x="131319" y="31344"/>
                  </a:lnTo>
                  <a:lnTo>
                    <a:pt x="131227" y="28967"/>
                  </a:lnTo>
                  <a:lnTo>
                    <a:pt x="131273" y="26566"/>
                  </a:lnTo>
                  <a:lnTo>
                    <a:pt x="131456" y="24189"/>
                  </a:lnTo>
                  <a:lnTo>
                    <a:pt x="131799" y="21811"/>
                  </a:lnTo>
                  <a:lnTo>
                    <a:pt x="132256" y="19479"/>
                  </a:lnTo>
                  <a:lnTo>
                    <a:pt x="132850" y="17170"/>
                  </a:lnTo>
                  <a:lnTo>
                    <a:pt x="133582" y="14884"/>
                  </a:lnTo>
                  <a:lnTo>
                    <a:pt x="134451" y="12666"/>
                  </a:lnTo>
                  <a:lnTo>
                    <a:pt x="135434" y="10494"/>
                  </a:lnTo>
                  <a:lnTo>
                    <a:pt x="136554" y="8391"/>
                  </a:lnTo>
                  <a:lnTo>
                    <a:pt x="137811" y="6379"/>
                  </a:lnTo>
                  <a:lnTo>
                    <a:pt x="139183" y="4436"/>
                  </a:lnTo>
                  <a:lnTo>
                    <a:pt x="140692" y="2584"/>
                  </a:lnTo>
                  <a:lnTo>
                    <a:pt x="142338" y="824"/>
                  </a:lnTo>
                  <a:lnTo>
                    <a:pt x="143184" y="1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861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4"/>
          <p:cNvSpPr/>
          <p:nvPr/>
        </p:nvSpPr>
        <p:spPr>
          <a:xfrm>
            <a:off x="1107517" y="1220892"/>
            <a:ext cx="4781400" cy="29712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350" name="Google Shape;350;p44"/>
          <p:cNvPicPr preferRelativeResize="0"/>
          <p:nvPr/>
        </p:nvPicPr>
        <p:blipFill rotWithShape="1">
          <a:blip r:embed="rId3">
            <a:alphaModFix/>
          </a:blip>
          <a:srcRect l="25920" t="14393" r="26116" b="10447"/>
          <a:stretch/>
        </p:blipFill>
        <p:spPr>
          <a:xfrm>
            <a:off x="1341700" y="997317"/>
            <a:ext cx="4313033" cy="3801717"/>
          </a:xfrm>
          <a:prstGeom prst="rect">
            <a:avLst/>
          </a:prstGeom>
          <a:noFill/>
          <a:ln>
            <a:noFill/>
          </a:ln>
          <a:effectLst>
            <a:outerShdw blurRad="942975" dist="457200" dir="6600000" algn="bl" rotWithShape="0">
              <a:srgbClr val="000000">
                <a:alpha val="30000"/>
              </a:srgbClr>
            </a:outerShdw>
          </a:effectLst>
        </p:spPr>
      </p:pic>
      <p:sp>
        <p:nvSpPr>
          <p:cNvPr id="351" name="Google Shape;351;p44"/>
          <p:cNvSpPr/>
          <p:nvPr/>
        </p:nvSpPr>
        <p:spPr>
          <a:xfrm>
            <a:off x="1064917" y="4192083"/>
            <a:ext cx="4866600" cy="16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3133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Vamos conversar sobre o que aconteceu</a:t>
            </a:r>
            <a:endParaRPr sz="3133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52" name="Google Shape;352;p44"/>
          <p:cNvSpPr/>
          <p:nvPr/>
        </p:nvSpPr>
        <p:spPr>
          <a:xfrm>
            <a:off x="6102933" y="1220900"/>
            <a:ext cx="5324600" cy="13028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609630" defTabSz="609630">
              <a:buClr>
                <a:srgbClr val="000000"/>
              </a:buClr>
            </a:pPr>
            <a:r>
              <a:rPr lang="en-US" sz="1667" kern="0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Foi fácil ou difícil montar o </a:t>
            </a:r>
            <a:br>
              <a:rPr lang="en-US" sz="1667" kern="0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667" kern="0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quadro só com a parte de cada um?</a:t>
            </a:r>
            <a:endParaRPr sz="1000" kern="0">
              <a:solidFill>
                <a:srgbClr val="96001B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353" name="Google Shape;353;p44"/>
          <p:cNvSpPr/>
          <p:nvPr/>
        </p:nvSpPr>
        <p:spPr>
          <a:xfrm>
            <a:off x="6102933" y="2798091"/>
            <a:ext cx="5324600" cy="13028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609630" defTabSz="609630">
              <a:buClr>
                <a:srgbClr val="000000"/>
              </a:buClr>
            </a:pPr>
            <a:r>
              <a:rPr lang="en-US" sz="1667" kern="0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O que ajudou o grupo a </a:t>
            </a:r>
            <a:br>
              <a:rPr lang="en-US" sz="1667" kern="0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667" kern="0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chegar mais perto do desenho real?</a:t>
            </a:r>
            <a:endParaRPr sz="1667" kern="0">
              <a:solidFill>
                <a:srgbClr val="96001B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354" name="Google Shape;354;p44"/>
          <p:cNvSpPr/>
          <p:nvPr/>
        </p:nvSpPr>
        <p:spPr>
          <a:xfrm>
            <a:off x="6102933" y="4375281"/>
            <a:ext cx="5324600" cy="13028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609630" defTabSz="609630">
              <a:buClr>
                <a:srgbClr val="000000"/>
              </a:buClr>
            </a:pPr>
            <a:r>
              <a:rPr lang="en-US" sz="1667" kern="0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Isso lembra como as áreas da empresa às vezes não conversam entre si?</a:t>
            </a:r>
            <a:endParaRPr sz="1000" kern="0">
              <a:solidFill>
                <a:srgbClr val="96001B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355" name="Google Shape;355;p44"/>
          <p:cNvSpPr/>
          <p:nvPr/>
        </p:nvSpPr>
        <p:spPr>
          <a:xfrm>
            <a:off x="6226183" y="1360183"/>
            <a:ext cx="494800" cy="1012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b="1" kern="0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2667" b="1" kern="0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56" name="Google Shape;356;p44"/>
          <p:cNvSpPr/>
          <p:nvPr/>
        </p:nvSpPr>
        <p:spPr>
          <a:xfrm>
            <a:off x="6226183" y="2943192"/>
            <a:ext cx="494800" cy="1012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b="1" kern="0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2667" b="1" kern="0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57" name="Google Shape;357;p44"/>
          <p:cNvSpPr/>
          <p:nvPr/>
        </p:nvSpPr>
        <p:spPr>
          <a:xfrm>
            <a:off x="6226183" y="4526175"/>
            <a:ext cx="494800" cy="1012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b="1" kern="0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2667" b="1" kern="0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8463154-3FE4-FFA0-D29A-61A67D5E877E}"/>
              </a:ext>
            </a:extLst>
          </p:cNvPr>
          <p:cNvGrpSpPr/>
          <p:nvPr/>
        </p:nvGrpSpPr>
        <p:grpSpPr>
          <a:xfrm rot="18036183" flipH="1" flipV="1">
            <a:off x="-121275" y="-2279"/>
            <a:ext cx="2649169" cy="1786164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83540666-7A30-E71B-27E2-DE8304EF89B8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87444FD0-33F6-B6C1-A73D-7A16C62FB26C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558C88E1-2093-9116-81F4-72C820A01E6B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6652213B-7787-0A61-854A-FB6AD5F32383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D6A496EA-B6F0-B7B0-25C7-0E8462DA6ED7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FC90F9A3-00E7-E06E-A3E1-A00DBB8B141E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1C5949AE-D14D-5028-1C12-12A4C43D2E0D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09612770-A3F0-C40A-C454-478133930B64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494A1DC6-1CF4-10E6-EF47-21ADA6F4FC92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24A7AC85-28F1-9FE5-A906-0CECE5C93BF0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13697C49-030E-60EF-98C6-A6E550A590AB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556117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5"/>
          <p:cNvSpPr/>
          <p:nvPr/>
        </p:nvSpPr>
        <p:spPr>
          <a:xfrm>
            <a:off x="822960" y="665773"/>
            <a:ext cx="9144000" cy="3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FF8A3D"/>
              </a:buClr>
              <a:buSzPts val="1950"/>
            </a:pPr>
            <a:r>
              <a:rPr lang="en-US" sz="1100" kern="0" dirty="0">
                <a:solidFill>
                  <a:srgbClr val="0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4 JEITOS DE TREINAR O OLHAR PARA O TODO</a:t>
            </a:r>
            <a:endParaRPr sz="1100" kern="0" dirty="0">
              <a:solidFill>
                <a:srgbClr val="0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365" name="Google Shape;365;p45"/>
          <p:cNvSpPr/>
          <p:nvPr/>
        </p:nvSpPr>
        <p:spPr>
          <a:xfrm>
            <a:off x="777240" y="914400"/>
            <a:ext cx="7315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12500"/>
              </a:lnSpc>
              <a:buClr>
                <a:srgbClr val="FFFFFF"/>
              </a:buClr>
              <a:buSzPts val="4800"/>
            </a:pPr>
            <a:r>
              <a:rPr lang="en-US" sz="3800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As 4 </a:t>
            </a:r>
            <a:r>
              <a:rPr lang="en-US" sz="3800" b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dimensões</a:t>
            </a:r>
            <a:r>
              <a:rPr lang="en-US" sz="3800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br>
              <a:rPr lang="en-US" sz="3800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3800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da</a:t>
            </a:r>
            <a:r>
              <a:rPr lang="en-US" sz="3800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3800" b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3800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3800" b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sistêmica</a:t>
            </a:r>
            <a:endParaRPr sz="3800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66" name="Google Shape;366;p45"/>
          <p:cNvSpPr/>
          <p:nvPr/>
        </p:nvSpPr>
        <p:spPr>
          <a:xfrm>
            <a:off x="822967" y="2408883"/>
            <a:ext cx="2604800" cy="4068000"/>
          </a:xfrm>
          <a:prstGeom prst="roundRect">
            <a:avLst>
              <a:gd name="adj" fmla="val 10325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67" name="Google Shape;367;p45"/>
          <p:cNvSpPr/>
          <p:nvPr/>
        </p:nvSpPr>
        <p:spPr>
          <a:xfrm>
            <a:off x="3546325" y="2408883"/>
            <a:ext cx="2604800" cy="4068000"/>
          </a:xfrm>
          <a:prstGeom prst="roundRect">
            <a:avLst>
              <a:gd name="adj" fmla="val 10325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68" name="Google Shape;368;p45"/>
          <p:cNvSpPr/>
          <p:nvPr/>
        </p:nvSpPr>
        <p:spPr>
          <a:xfrm>
            <a:off x="6269683" y="2408883"/>
            <a:ext cx="2604800" cy="4068000"/>
          </a:xfrm>
          <a:prstGeom prst="roundRect">
            <a:avLst>
              <a:gd name="adj" fmla="val 10325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69" name="Google Shape;369;p45"/>
          <p:cNvSpPr/>
          <p:nvPr/>
        </p:nvSpPr>
        <p:spPr>
          <a:xfrm>
            <a:off x="8993029" y="2408883"/>
            <a:ext cx="2604800" cy="4068000"/>
          </a:xfrm>
          <a:prstGeom prst="roundRect">
            <a:avLst>
              <a:gd name="adj" fmla="val 10325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0" name="Google Shape;370;p45"/>
          <p:cNvSpPr/>
          <p:nvPr/>
        </p:nvSpPr>
        <p:spPr>
          <a:xfrm>
            <a:off x="1036667" y="3403503"/>
            <a:ext cx="646400" cy="646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133" b="1" kern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2133" b="1" kern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1" name="Google Shape;371;p45"/>
          <p:cNvSpPr/>
          <p:nvPr/>
        </p:nvSpPr>
        <p:spPr>
          <a:xfrm>
            <a:off x="3750283" y="3403503"/>
            <a:ext cx="646400" cy="646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133" b="1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2133" b="1" kern="0" dirty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2" name="Google Shape;372;p45"/>
          <p:cNvSpPr/>
          <p:nvPr/>
        </p:nvSpPr>
        <p:spPr>
          <a:xfrm>
            <a:off x="6463900" y="3403503"/>
            <a:ext cx="646400" cy="646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133" b="1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2133" b="1" kern="0" dirty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3" name="Google Shape;373;p45"/>
          <p:cNvSpPr/>
          <p:nvPr/>
        </p:nvSpPr>
        <p:spPr>
          <a:xfrm>
            <a:off x="9177517" y="3403503"/>
            <a:ext cx="646400" cy="646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133" b="1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4</a:t>
            </a:r>
            <a:endParaRPr sz="2133" b="1" kern="0" dirty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4" name="Google Shape;374;p45"/>
          <p:cNvSpPr/>
          <p:nvPr/>
        </p:nvSpPr>
        <p:spPr>
          <a:xfrm>
            <a:off x="1036667" y="4049903"/>
            <a:ext cx="2391200" cy="4170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4500"/>
            </a:pPr>
            <a:r>
              <a:rPr lang="en-US" sz="2000" b="1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Conexão</a:t>
            </a:r>
            <a:endParaRPr sz="2000" b="1" kern="0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5" name="Google Shape;375;p45"/>
          <p:cNvSpPr/>
          <p:nvPr/>
        </p:nvSpPr>
        <p:spPr>
          <a:xfrm>
            <a:off x="3759933" y="4049903"/>
            <a:ext cx="2391200" cy="4170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4500"/>
            </a:pPr>
            <a:r>
              <a:rPr lang="en-US" sz="2000" b="1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Profundidade</a:t>
            </a:r>
            <a:endParaRPr sz="2000" b="1" kern="0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6" name="Google Shape;376;p45"/>
          <p:cNvSpPr/>
          <p:nvPr/>
        </p:nvSpPr>
        <p:spPr>
          <a:xfrm>
            <a:off x="6483200" y="4049903"/>
            <a:ext cx="2391200" cy="4170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4500"/>
            </a:pPr>
            <a:r>
              <a:rPr lang="en-US" sz="2000" b="1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Empatia</a:t>
            </a:r>
            <a:endParaRPr sz="2000" b="1" kern="0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7" name="Google Shape;377;p45"/>
          <p:cNvSpPr/>
          <p:nvPr/>
        </p:nvSpPr>
        <p:spPr>
          <a:xfrm>
            <a:off x="9177517" y="4049903"/>
            <a:ext cx="2391200" cy="4170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4500"/>
            </a:pPr>
            <a:r>
              <a:rPr lang="en-US" sz="2000" b="1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Comunicação</a:t>
            </a:r>
            <a:endParaRPr sz="2000" b="1" kern="0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8" name="Google Shape;378;p45"/>
          <p:cNvSpPr/>
          <p:nvPr/>
        </p:nvSpPr>
        <p:spPr>
          <a:xfrm>
            <a:off x="1036667" y="4562550"/>
            <a:ext cx="2057400" cy="10090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defTabSz="609630">
              <a:lnSpc>
                <a:spcPct val="115000"/>
              </a:lnSpc>
              <a:buClr>
                <a:srgbClr val="CFE0EE"/>
              </a:buClr>
              <a:buSzPts val="1800"/>
            </a:pPr>
            <a:r>
              <a:rPr lang="en-US" sz="16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Enxergar que meu setor está ligado a outros</a:t>
            </a:r>
            <a:endParaRPr sz="16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9" name="Google Shape;379;p45"/>
          <p:cNvSpPr/>
          <p:nvPr/>
        </p:nvSpPr>
        <p:spPr>
          <a:xfrm>
            <a:off x="3779867" y="4562550"/>
            <a:ext cx="2057400" cy="10090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defTabSz="609630">
              <a:lnSpc>
                <a:spcPct val="115000"/>
              </a:lnSpc>
              <a:buClr>
                <a:srgbClr val="CFE0EE"/>
              </a:buClr>
              <a:buSzPts val="1800"/>
            </a:pPr>
            <a:r>
              <a:rPr lang="en-US" sz="16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Sair no raso e analisar a causa raiz. </a:t>
            </a:r>
            <a:endParaRPr sz="16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609630">
              <a:lnSpc>
                <a:spcPct val="115000"/>
              </a:lnSpc>
              <a:buClr>
                <a:srgbClr val="CFE0EE"/>
              </a:buClr>
              <a:buSzPts val="1800"/>
            </a:pPr>
            <a:r>
              <a:rPr lang="en-US" sz="16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(técnica 5 porquês)</a:t>
            </a:r>
            <a:endParaRPr sz="16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80" name="Google Shape;380;p45"/>
          <p:cNvSpPr/>
          <p:nvPr/>
        </p:nvSpPr>
        <p:spPr>
          <a:xfrm>
            <a:off x="6523067" y="4562550"/>
            <a:ext cx="2057400" cy="10090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defTabSz="609630">
              <a:lnSpc>
                <a:spcPct val="115000"/>
              </a:lnSpc>
              <a:buClr>
                <a:srgbClr val="CFE0EE"/>
              </a:buClr>
              <a:buSzPts val="1800"/>
            </a:pPr>
            <a:r>
              <a:rPr lang="en-US" sz="16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Lembrar que cada área tem sua própria pressão</a:t>
            </a:r>
            <a:endParaRPr sz="16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81" name="Google Shape;381;p45"/>
          <p:cNvSpPr/>
          <p:nvPr/>
        </p:nvSpPr>
        <p:spPr>
          <a:xfrm>
            <a:off x="9266267" y="4562550"/>
            <a:ext cx="2057400" cy="10090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defTabSz="609630">
              <a:lnSpc>
                <a:spcPct val="115000"/>
              </a:lnSpc>
              <a:buClr>
                <a:srgbClr val="CFE0EE"/>
              </a:buClr>
              <a:buSzPts val="1800"/>
            </a:pPr>
            <a:r>
              <a:rPr lang="en-US" sz="1600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Falar e ouvir de um jeito que todos entendam</a:t>
            </a:r>
            <a:endParaRPr sz="16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382" name="Google Shape;382;p45" title="lin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6789" y="2554835"/>
            <a:ext cx="646400" cy="646400"/>
          </a:xfrm>
          <a:prstGeom prst="rect">
            <a:avLst/>
          </a:prstGeom>
          <a:solidFill>
            <a:srgbClr val="F6A1AC"/>
          </a:solidFill>
          <a:ln>
            <a:noFill/>
          </a:ln>
        </p:spPr>
      </p:pic>
      <p:pic>
        <p:nvPicPr>
          <p:cNvPr id="383" name="Google Shape;383;p45" title="light-bulb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44939" y="2554835"/>
            <a:ext cx="646400" cy="646400"/>
          </a:xfrm>
          <a:prstGeom prst="rect">
            <a:avLst/>
          </a:prstGeom>
          <a:solidFill>
            <a:srgbClr val="F6A1AC"/>
          </a:solidFill>
          <a:ln>
            <a:noFill/>
          </a:ln>
        </p:spPr>
      </p:pic>
      <p:pic>
        <p:nvPicPr>
          <p:cNvPr id="384" name="Google Shape;384;p45" title="compassion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3089" y="2554835"/>
            <a:ext cx="646400" cy="646400"/>
          </a:xfrm>
          <a:prstGeom prst="rect">
            <a:avLst/>
          </a:prstGeom>
          <a:solidFill>
            <a:srgbClr val="F6A1AC"/>
          </a:solidFill>
          <a:ln>
            <a:noFill/>
          </a:ln>
        </p:spPr>
      </p:pic>
      <p:pic>
        <p:nvPicPr>
          <p:cNvPr id="385" name="Google Shape;385;p45" title="dialog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72205" y="2554835"/>
            <a:ext cx="646400" cy="646400"/>
          </a:xfrm>
          <a:prstGeom prst="rect">
            <a:avLst/>
          </a:prstGeom>
          <a:solidFill>
            <a:srgbClr val="F6A1AC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9073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6"/>
          <p:cNvSpPr/>
          <p:nvPr/>
        </p:nvSpPr>
        <p:spPr>
          <a:xfrm>
            <a:off x="727947" y="4278717"/>
            <a:ext cx="3921800" cy="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4500"/>
            </a:pPr>
            <a:r>
              <a:rPr lang="en-US" sz="4000" b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Conexão</a:t>
            </a:r>
            <a:endParaRPr sz="4000" b="1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92" name="Google Shape;392;p46"/>
          <p:cNvSpPr/>
          <p:nvPr/>
        </p:nvSpPr>
        <p:spPr>
          <a:xfrm>
            <a:off x="727950" y="4895250"/>
            <a:ext cx="3599600" cy="14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2400"/>
            </a:pPr>
            <a:r>
              <a:rPr lang="en-US" sz="1600" i="1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Enxergar que meu setor está ligado a outras áreas — manutenção, qualidade, logística, outro turno — mesmo sem eu perceber no dia a dia.</a:t>
            </a:r>
            <a:endParaRPr sz="1600" i="1" kern="0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93" name="Google Shape;393;p46"/>
          <p:cNvSpPr/>
          <p:nvPr/>
        </p:nvSpPr>
        <p:spPr>
          <a:xfrm>
            <a:off x="4868383" y="777100"/>
            <a:ext cx="6006600" cy="2743400"/>
          </a:xfrm>
          <a:prstGeom prst="roundRect">
            <a:avLst>
              <a:gd name="adj" fmla="val 4211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lnSpc>
                <a:spcPct val="137931"/>
              </a:lnSpc>
              <a:buClr>
                <a:srgbClr val="000000"/>
              </a:buClr>
            </a:pPr>
            <a:r>
              <a:rPr lang="en-US" sz="1667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“Antes de resolver um problema só dentro da minha área, eu paro pra pensar: quem mais, em outro setor, sente esse impacto comigo?”</a:t>
            </a:r>
            <a:endParaRPr sz="1667" kern="0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94" name="Google Shape;394;p46"/>
          <p:cNvSpPr/>
          <p:nvPr/>
        </p:nvSpPr>
        <p:spPr>
          <a:xfrm>
            <a:off x="4868383" y="3714184"/>
            <a:ext cx="6006600" cy="2743400"/>
          </a:xfrm>
          <a:prstGeom prst="roundRect">
            <a:avLst>
              <a:gd name="adj" fmla="val 4211"/>
            </a:avLst>
          </a:prstGeom>
          <a:noFill/>
          <a:ln w="38100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lnSpc>
                <a:spcPct val="133333"/>
              </a:lnSpc>
              <a:buClr>
                <a:srgbClr val="000000"/>
              </a:buClr>
            </a:pPr>
            <a:r>
              <a:rPr lang="en-US" sz="1667" kern="0">
                <a:solidFill>
                  <a:srgbClr val="0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Quais áreas da empresa dependem do que eu faço, mesmo sem eu perceber no dia a dia?</a:t>
            </a:r>
            <a:endParaRPr sz="1667" kern="0">
              <a:solidFill>
                <a:srgbClr val="0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395" name="Google Shape;395;p46"/>
          <p:cNvSpPr/>
          <p:nvPr/>
        </p:nvSpPr>
        <p:spPr>
          <a:xfrm>
            <a:off x="5075500" y="957433"/>
            <a:ext cx="3003200" cy="345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050" b="1" kern="0">
                <a:solidFill>
                  <a:srgbClr val="003366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 ENTRE ÁREAS</a:t>
            </a:r>
            <a:endParaRPr sz="933" kern="0">
              <a:solidFill>
                <a:srgbClr val="003366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96" name="Google Shape;396;p46"/>
          <p:cNvSpPr/>
          <p:nvPr/>
        </p:nvSpPr>
        <p:spPr>
          <a:xfrm>
            <a:off x="5075500" y="3930400"/>
            <a:ext cx="3003200" cy="345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050" b="1" kern="0">
                <a:solidFill>
                  <a:srgbClr val="F67F0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PRA PENSAR JUNTO</a:t>
            </a:r>
            <a:endParaRPr sz="1050" b="1" kern="0">
              <a:solidFill>
                <a:srgbClr val="F67F0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397" name="Google Shape;397;p46" title="lin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5440" y="1118518"/>
            <a:ext cx="3106817" cy="3106817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6"/>
          <p:cNvSpPr/>
          <p:nvPr/>
        </p:nvSpPr>
        <p:spPr>
          <a:xfrm>
            <a:off x="254200" y="193133"/>
            <a:ext cx="646400" cy="646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133" b="1" kern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2133" b="1" kern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8D6EABE4-9514-01AE-E12D-95FFDFED922E}"/>
              </a:ext>
            </a:extLst>
          </p:cNvPr>
          <p:cNvSpPr/>
          <p:nvPr/>
        </p:nvSpPr>
        <p:spPr>
          <a:xfrm>
            <a:off x="10732776" y="2151451"/>
            <a:ext cx="4742106" cy="4773298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244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7"/>
          <p:cNvSpPr/>
          <p:nvPr/>
        </p:nvSpPr>
        <p:spPr>
          <a:xfrm>
            <a:off x="727947" y="4278717"/>
            <a:ext cx="3921800" cy="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4500"/>
            </a:pPr>
            <a:r>
              <a:rPr lang="en-US" sz="4000" b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Profundidade</a:t>
            </a:r>
            <a:endParaRPr sz="4000" b="1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05" name="Google Shape;405;p47"/>
          <p:cNvSpPr/>
          <p:nvPr/>
        </p:nvSpPr>
        <p:spPr>
          <a:xfrm>
            <a:off x="727950" y="4895250"/>
            <a:ext cx="3599600" cy="14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2400"/>
            </a:pPr>
            <a:r>
              <a:rPr lang="en-US" sz="1600" i="1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 parar na explicação mais fácil, dentro do meu setor, mas perguntar-se onde está a causa real.</a:t>
            </a:r>
            <a:endParaRPr sz="1600" i="1" kern="0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06" name="Google Shape;406;p47"/>
          <p:cNvSpPr/>
          <p:nvPr/>
        </p:nvSpPr>
        <p:spPr>
          <a:xfrm>
            <a:off x="4868383" y="777100"/>
            <a:ext cx="6006600" cy="2743400"/>
          </a:xfrm>
          <a:prstGeom prst="roundRect">
            <a:avLst>
              <a:gd name="adj" fmla="val 4211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lnSpc>
                <a:spcPct val="137931"/>
              </a:lnSpc>
              <a:buClr>
                <a:srgbClr val="000000"/>
              </a:buClr>
            </a:pPr>
            <a:r>
              <a:rPr lang="en-US" sz="1667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“Um problema que sempre 'é da manutenção' pode, na verdade, começar lá na programação ou no jeito como um pedido é passado entre áreas.”</a:t>
            </a:r>
            <a:endParaRPr sz="1667" kern="0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07" name="Google Shape;407;p47"/>
          <p:cNvSpPr/>
          <p:nvPr/>
        </p:nvSpPr>
        <p:spPr>
          <a:xfrm>
            <a:off x="4868383" y="3714184"/>
            <a:ext cx="6006600" cy="2743400"/>
          </a:xfrm>
          <a:prstGeom prst="roundRect">
            <a:avLst>
              <a:gd name="adj" fmla="val 4211"/>
            </a:avLst>
          </a:prstGeom>
          <a:noFill/>
          <a:ln w="38100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lnSpc>
                <a:spcPct val="133333"/>
              </a:lnSpc>
              <a:buClr>
                <a:srgbClr val="000000"/>
              </a:buClr>
            </a:pPr>
            <a:r>
              <a:rPr lang="en-US" sz="1667" kern="0">
                <a:solidFill>
                  <a:srgbClr val="0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Que problema a gente sempre resolve 'aqui dentro' sem perguntar se a causa vem de outro setor?</a:t>
            </a:r>
            <a:endParaRPr sz="1667" kern="0">
              <a:solidFill>
                <a:srgbClr val="0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08" name="Google Shape;408;p47"/>
          <p:cNvSpPr/>
          <p:nvPr/>
        </p:nvSpPr>
        <p:spPr>
          <a:xfrm>
            <a:off x="5075500" y="957433"/>
            <a:ext cx="3003200" cy="345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050" b="1" kern="0">
                <a:solidFill>
                  <a:srgbClr val="003366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 ENTRE ÁREAS</a:t>
            </a:r>
            <a:endParaRPr sz="933" kern="0">
              <a:solidFill>
                <a:srgbClr val="003366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09" name="Google Shape;409;p47"/>
          <p:cNvSpPr/>
          <p:nvPr/>
        </p:nvSpPr>
        <p:spPr>
          <a:xfrm>
            <a:off x="5075500" y="3930400"/>
            <a:ext cx="3003200" cy="345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050" b="1" kern="0">
                <a:solidFill>
                  <a:srgbClr val="F67F0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PRA PENSAR JUNTO</a:t>
            </a:r>
            <a:endParaRPr sz="1050" b="1" kern="0">
              <a:solidFill>
                <a:srgbClr val="F67F0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410" name="Google Shape;410;p47" title="light-bul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5440" y="1118518"/>
            <a:ext cx="3106817" cy="3106817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47"/>
          <p:cNvSpPr/>
          <p:nvPr/>
        </p:nvSpPr>
        <p:spPr>
          <a:xfrm>
            <a:off x="254200" y="193133"/>
            <a:ext cx="646400" cy="646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133" b="1" kern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2133" b="1" kern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90E6D76A-20E5-A00F-B995-54FBAFF2AD66}"/>
              </a:ext>
            </a:extLst>
          </p:cNvPr>
          <p:cNvSpPr/>
          <p:nvPr/>
        </p:nvSpPr>
        <p:spPr>
          <a:xfrm>
            <a:off x="10732776" y="2151451"/>
            <a:ext cx="4742106" cy="4773298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8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46;p30">
            <a:extLst>
              <a:ext uri="{FF2B5EF4-FFF2-40B4-BE49-F238E27FC236}">
                <a16:creationId xmlns:a16="http://schemas.microsoft.com/office/drawing/2014/main" id="{0A34EAD8-5BD7-E9E1-B36C-85EF2694E95E}"/>
              </a:ext>
            </a:extLst>
          </p:cNvPr>
          <p:cNvSpPr txBox="1">
            <a:spLocks/>
          </p:cNvSpPr>
          <p:nvPr/>
        </p:nvSpPr>
        <p:spPr>
          <a:xfrm>
            <a:off x="6320847" y="673200"/>
            <a:ext cx="5462800" cy="2755800"/>
          </a:xfrm>
          <a:prstGeom prst="rect">
            <a:avLst/>
          </a:prstGeom>
        </p:spPr>
        <p:txBody>
          <a:bodyPr spcFirstLastPara="1" vert="horz" wrap="square" lIns="91433" tIns="91433" rIns="91433" bIns="91433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kern="1200">
                <a:solidFill>
                  <a:srgbClr val="1D162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SzPts val="1050"/>
            </a:pPr>
            <a:r>
              <a:rPr lang="en-US" sz="4800" b="1" dirty="0" err="1">
                <a:solidFill>
                  <a:srgbClr val="96001B"/>
                </a:solidFill>
                <a:latin typeface="+mn-lt"/>
              </a:rPr>
              <a:t>Visão</a:t>
            </a:r>
            <a:r>
              <a:rPr lang="en-US" sz="4800" b="1" dirty="0">
                <a:solidFill>
                  <a:srgbClr val="96001B"/>
                </a:solidFill>
                <a:latin typeface="+mn-lt"/>
              </a:rPr>
              <a:t> </a:t>
            </a:r>
            <a:r>
              <a:rPr lang="en-US" sz="4800" b="1" dirty="0" err="1">
                <a:solidFill>
                  <a:srgbClr val="96001B"/>
                </a:solidFill>
                <a:latin typeface="+mn-lt"/>
              </a:rPr>
              <a:t>Sistêmica</a:t>
            </a:r>
            <a:endParaRPr lang="en-US" sz="4800" b="1" dirty="0">
              <a:solidFill>
                <a:srgbClr val="96001B"/>
              </a:solidFill>
              <a:latin typeface="+mn-lt"/>
            </a:endParaRPr>
          </a:p>
          <a:p>
            <a:pPr>
              <a:buSzPts val="1050"/>
            </a:pPr>
            <a:r>
              <a:rPr lang="en-US" sz="4800" b="1" dirty="0" err="1">
                <a:solidFill>
                  <a:srgbClr val="96001B"/>
                </a:solidFill>
                <a:latin typeface="+mn-lt"/>
              </a:rPr>
              <a:t>na</a:t>
            </a:r>
            <a:r>
              <a:rPr lang="en-US" sz="4800" b="1" dirty="0">
                <a:solidFill>
                  <a:srgbClr val="96001B"/>
                </a:solidFill>
                <a:latin typeface="+mn-lt"/>
              </a:rPr>
              <a:t> </a:t>
            </a:r>
            <a:r>
              <a:rPr lang="en-US" sz="4800" b="1" dirty="0" err="1">
                <a:solidFill>
                  <a:srgbClr val="96001B"/>
                </a:solidFill>
                <a:latin typeface="+mn-lt"/>
              </a:rPr>
              <a:t>Prática</a:t>
            </a:r>
            <a:endParaRPr lang="en-US" sz="4800" b="1" dirty="0">
              <a:solidFill>
                <a:srgbClr val="96001B"/>
              </a:solidFill>
              <a:latin typeface="+mn-lt"/>
            </a:endParaRPr>
          </a:p>
        </p:txBody>
      </p:sp>
      <p:sp>
        <p:nvSpPr>
          <p:cNvPr id="9" name="Google Shape;147;p30">
            <a:extLst>
              <a:ext uri="{FF2B5EF4-FFF2-40B4-BE49-F238E27FC236}">
                <a16:creationId xmlns:a16="http://schemas.microsoft.com/office/drawing/2014/main" id="{A37C337A-913D-E807-0FF2-43FBF8C66358}"/>
              </a:ext>
            </a:extLst>
          </p:cNvPr>
          <p:cNvSpPr/>
          <p:nvPr/>
        </p:nvSpPr>
        <p:spPr>
          <a:xfrm>
            <a:off x="6438607" y="3429000"/>
            <a:ext cx="4427800" cy="389400"/>
          </a:xfrm>
          <a:prstGeom prst="roundRect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3300" kern="0">
                <a:solidFill>
                  <a:srgbClr val="F67F01"/>
                </a:solidFill>
                <a:latin typeface="Work Sans"/>
                <a:ea typeface="Work Sans"/>
                <a:cs typeface="Work Sans"/>
                <a:sym typeface="Work Sans"/>
              </a:rPr>
              <a:t>➝</a:t>
            </a:r>
            <a:endParaRPr sz="3300" kern="0">
              <a:solidFill>
                <a:srgbClr val="F67F0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3" name="Google Shape;151;p30">
            <a:extLst>
              <a:ext uri="{FF2B5EF4-FFF2-40B4-BE49-F238E27FC236}">
                <a16:creationId xmlns:a16="http://schemas.microsoft.com/office/drawing/2014/main" id="{FEAB2A98-4A3B-FDDB-E083-B96399958AD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59249" t="26665" b="3876"/>
          <a:stretch/>
        </p:blipFill>
        <p:spPr>
          <a:xfrm>
            <a:off x="0" y="1456841"/>
            <a:ext cx="5753394" cy="540115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Freeform 3">
            <a:extLst>
              <a:ext uri="{FF2B5EF4-FFF2-40B4-BE49-F238E27FC236}">
                <a16:creationId xmlns:a16="http://schemas.microsoft.com/office/drawing/2014/main" id="{43B2C61B-86DA-4AE0-A7C7-F9C886D502CC}"/>
              </a:ext>
            </a:extLst>
          </p:cNvPr>
          <p:cNvSpPr/>
          <p:nvPr/>
        </p:nvSpPr>
        <p:spPr>
          <a:xfrm>
            <a:off x="116601" y="0"/>
            <a:ext cx="2465040" cy="850991"/>
          </a:xfrm>
          <a:custGeom>
            <a:avLst/>
            <a:gdLst/>
            <a:ahLst/>
            <a:cxnLst/>
            <a:rect l="l" t="t" r="r" b="b"/>
            <a:pathLst>
              <a:path w="4166468" h="1484304">
                <a:moveTo>
                  <a:pt x="0" y="0"/>
                </a:moveTo>
                <a:lnTo>
                  <a:pt x="4166468" y="0"/>
                </a:lnTo>
                <a:lnTo>
                  <a:pt x="4166468" y="1484304"/>
                </a:lnTo>
                <a:lnTo>
                  <a:pt x="0" y="14843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403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8"/>
          <p:cNvSpPr/>
          <p:nvPr/>
        </p:nvSpPr>
        <p:spPr>
          <a:xfrm>
            <a:off x="727947" y="4278717"/>
            <a:ext cx="3921800" cy="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4500"/>
            </a:pPr>
            <a:r>
              <a:rPr lang="en-US" sz="4000" b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Empatia</a:t>
            </a:r>
            <a:endParaRPr sz="4000" b="1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18" name="Google Shape;418;p48"/>
          <p:cNvSpPr/>
          <p:nvPr/>
        </p:nvSpPr>
        <p:spPr>
          <a:xfrm>
            <a:off x="727950" y="4895250"/>
            <a:ext cx="3599600" cy="14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2400"/>
            </a:pPr>
            <a:r>
              <a:rPr lang="en-US" sz="1600" i="1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Lembrar que cada área tem sua própria pressão, sua meta e seu jeito de trabalhar.</a:t>
            </a:r>
            <a:endParaRPr sz="1600" i="1" kern="0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19" name="Google Shape;419;p48"/>
          <p:cNvSpPr/>
          <p:nvPr/>
        </p:nvSpPr>
        <p:spPr>
          <a:xfrm>
            <a:off x="4868383" y="777100"/>
            <a:ext cx="6006600" cy="2743400"/>
          </a:xfrm>
          <a:prstGeom prst="roundRect">
            <a:avLst>
              <a:gd name="adj" fmla="val 4211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lnSpc>
                <a:spcPct val="137931"/>
              </a:lnSpc>
              <a:buClr>
                <a:srgbClr val="000000"/>
              </a:buClr>
            </a:pPr>
            <a:r>
              <a:rPr lang="en-US" sz="1667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"Antes de cobrar outro setor, eu paro pra pensar: qual é a pressão que esse time também está vivendo hoje?”</a:t>
            </a:r>
            <a:endParaRPr sz="1667" kern="0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20" name="Google Shape;420;p48"/>
          <p:cNvSpPr/>
          <p:nvPr/>
        </p:nvSpPr>
        <p:spPr>
          <a:xfrm>
            <a:off x="4868383" y="3714184"/>
            <a:ext cx="6006600" cy="2743400"/>
          </a:xfrm>
          <a:prstGeom prst="roundRect">
            <a:avLst>
              <a:gd name="adj" fmla="val 4211"/>
            </a:avLst>
          </a:prstGeom>
          <a:noFill/>
          <a:ln w="38100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lnSpc>
                <a:spcPct val="133333"/>
              </a:lnSpc>
              <a:buClr>
                <a:srgbClr val="000000"/>
              </a:buClr>
            </a:pPr>
            <a:r>
              <a:rPr lang="en-US" sz="1667" kern="0">
                <a:solidFill>
                  <a:srgbClr val="0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Que área da empresa eu conheço menos o dia a dia — e talvez julgue rápido demais?</a:t>
            </a:r>
            <a:endParaRPr sz="1667" kern="0">
              <a:solidFill>
                <a:srgbClr val="0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21" name="Google Shape;421;p48"/>
          <p:cNvSpPr/>
          <p:nvPr/>
        </p:nvSpPr>
        <p:spPr>
          <a:xfrm>
            <a:off x="5075500" y="957433"/>
            <a:ext cx="3003200" cy="345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050" b="1" kern="0">
                <a:solidFill>
                  <a:srgbClr val="003366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 ENTRE ÁREAS</a:t>
            </a:r>
            <a:endParaRPr sz="933" kern="0">
              <a:solidFill>
                <a:srgbClr val="003366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22" name="Google Shape;422;p48"/>
          <p:cNvSpPr/>
          <p:nvPr/>
        </p:nvSpPr>
        <p:spPr>
          <a:xfrm>
            <a:off x="5075500" y="3930400"/>
            <a:ext cx="3003200" cy="345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050" b="1" kern="0">
                <a:solidFill>
                  <a:srgbClr val="F67F0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PRA PENSAR JUNTO</a:t>
            </a:r>
            <a:endParaRPr sz="1050" b="1" kern="0">
              <a:solidFill>
                <a:srgbClr val="F67F0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423" name="Google Shape;423;p48" title="compassi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5440" y="1118518"/>
            <a:ext cx="3106817" cy="3106817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48"/>
          <p:cNvSpPr/>
          <p:nvPr/>
        </p:nvSpPr>
        <p:spPr>
          <a:xfrm>
            <a:off x="254200" y="193133"/>
            <a:ext cx="646400" cy="646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133" b="1" kern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2133" b="1" kern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50B59486-A2D4-FE15-D159-D4AD2038D732}"/>
              </a:ext>
            </a:extLst>
          </p:cNvPr>
          <p:cNvSpPr/>
          <p:nvPr/>
        </p:nvSpPr>
        <p:spPr>
          <a:xfrm>
            <a:off x="10732776" y="2151451"/>
            <a:ext cx="4742106" cy="4773298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327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9"/>
          <p:cNvSpPr/>
          <p:nvPr/>
        </p:nvSpPr>
        <p:spPr>
          <a:xfrm>
            <a:off x="727947" y="4278717"/>
            <a:ext cx="3921800" cy="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4500"/>
            </a:pPr>
            <a:r>
              <a:rPr lang="en-US" sz="4000" b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Comunicação</a:t>
            </a:r>
            <a:endParaRPr sz="4000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31" name="Google Shape;431;p49"/>
          <p:cNvSpPr/>
          <p:nvPr/>
        </p:nvSpPr>
        <p:spPr>
          <a:xfrm>
            <a:off x="727950" y="4895250"/>
            <a:ext cx="3599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2400"/>
            </a:pPr>
            <a:r>
              <a:rPr lang="en-US" sz="1600" i="1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Falar e ouvir de um jeito que outras áreas realmente entendam — não só o meu time.</a:t>
            </a:r>
            <a:endParaRPr sz="16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32" name="Google Shape;432;p49"/>
          <p:cNvSpPr/>
          <p:nvPr/>
        </p:nvSpPr>
        <p:spPr>
          <a:xfrm>
            <a:off x="4868383" y="777100"/>
            <a:ext cx="6006600" cy="2743400"/>
          </a:xfrm>
          <a:prstGeom prst="roundRect">
            <a:avLst>
              <a:gd name="adj" fmla="val 4211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lnSpc>
                <a:spcPct val="137931"/>
              </a:lnSpc>
              <a:buClr>
                <a:srgbClr val="000000"/>
              </a:buClr>
            </a:pPr>
            <a:r>
              <a:rPr lang="en-US" sz="1667" kern="0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“Uma informação que 'só faz sentido pra mim' pode gerar retrabalho enorme lá na frente, em outro setor.”</a:t>
            </a:r>
            <a:endParaRPr sz="1667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33" name="Google Shape;433;p49"/>
          <p:cNvSpPr/>
          <p:nvPr/>
        </p:nvSpPr>
        <p:spPr>
          <a:xfrm>
            <a:off x="4868383" y="3714184"/>
            <a:ext cx="6006600" cy="2743400"/>
          </a:xfrm>
          <a:prstGeom prst="roundRect">
            <a:avLst>
              <a:gd name="adj" fmla="val 4211"/>
            </a:avLst>
          </a:prstGeom>
          <a:noFill/>
          <a:ln w="38100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lnSpc>
                <a:spcPct val="133333"/>
              </a:lnSpc>
              <a:buClr>
                <a:srgbClr val="000000"/>
              </a:buClr>
            </a:pPr>
            <a:r>
              <a:rPr lang="en-US" sz="1667" kern="0">
                <a:solidFill>
                  <a:srgbClr val="0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O que eu poderia comunicar melhor pra uma área que depende do meu trabalho?</a:t>
            </a:r>
            <a:endParaRPr sz="1667" kern="0">
              <a:solidFill>
                <a:srgbClr val="0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34" name="Google Shape;434;p49"/>
          <p:cNvSpPr/>
          <p:nvPr/>
        </p:nvSpPr>
        <p:spPr>
          <a:xfrm>
            <a:off x="5075500" y="957433"/>
            <a:ext cx="3003200" cy="345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050" b="1" kern="0">
                <a:solidFill>
                  <a:srgbClr val="003366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 ENTRE ÁREAS</a:t>
            </a:r>
            <a:endParaRPr sz="933" kern="0">
              <a:solidFill>
                <a:srgbClr val="003366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35" name="Google Shape;435;p49"/>
          <p:cNvSpPr/>
          <p:nvPr/>
        </p:nvSpPr>
        <p:spPr>
          <a:xfrm>
            <a:off x="5075500" y="3930400"/>
            <a:ext cx="3003200" cy="345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050" b="1" kern="0">
                <a:solidFill>
                  <a:srgbClr val="F67F0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PRA PENSAR JUNTO</a:t>
            </a:r>
            <a:endParaRPr sz="1050" b="1" kern="0">
              <a:solidFill>
                <a:srgbClr val="F67F0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436" name="Google Shape;436;p49" title="dialo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5440" y="1118518"/>
            <a:ext cx="3106817" cy="3106817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49"/>
          <p:cNvSpPr/>
          <p:nvPr/>
        </p:nvSpPr>
        <p:spPr>
          <a:xfrm>
            <a:off x="254200" y="193133"/>
            <a:ext cx="646400" cy="646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133" b="1" kern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4</a:t>
            </a:r>
            <a:endParaRPr sz="2133" b="1" kern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98B2F580-F72A-3FF8-A0CD-BBEC0C05E481}"/>
              </a:ext>
            </a:extLst>
          </p:cNvPr>
          <p:cNvSpPr/>
          <p:nvPr/>
        </p:nvSpPr>
        <p:spPr>
          <a:xfrm>
            <a:off x="10732776" y="2151451"/>
            <a:ext cx="4742106" cy="4773298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178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0"/>
          <p:cNvSpPr/>
          <p:nvPr/>
        </p:nvSpPr>
        <p:spPr>
          <a:xfrm>
            <a:off x="949400" y="897659"/>
            <a:ext cx="10293200" cy="8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4200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Case real, no </a:t>
            </a:r>
            <a:r>
              <a:rPr lang="en-US" sz="4200" b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seu</a:t>
            </a:r>
            <a:r>
              <a:rPr lang="en-US" sz="4200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canvas</a:t>
            </a:r>
            <a:endParaRPr sz="4200" b="1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44" name="Google Shape;444;p50"/>
          <p:cNvSpPr/>
          <p:nvPr/>
        </p:nvSpPr>
        <p:spPr>
          <a:xfrm>
            <a:off x="949400" y="3015679"/>
            <a:ext cx="4356200" cy="14568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609630" defTabSz="609630">
              <a:buClr>
                <a:srgbClr val="000000"/>
              </a:buClr>
            </a:pPr>
            <a:r>
              <a:rPr lang="en-US" sz="1667" kern="0">
                <a:solidFill>
                  <a:srgbClr val="1B2A38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Pense em 1 situação real e recente — um problema ou atrito entre a sua área e outra.</a:t>
            </a:r>
            <a:endParaRPr sz="1667" kern="0">
              <a:solidFill>
                <a:srgbClr val="1B2A38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45" name="Google Shape;445;p50"/>
          <p:cNvSpPr/>
          <p:nvPr/>
        </p:nvSpPr>
        <p:spPr>
          <a:xfrm>
            <a:off x="949400" y="4753698"/>
            <a:ext cx="4356200" cy="13472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609630" defTabSz="609630">
              <a:buClr>
                <a:srgbClr val="000000"/>
              </a:buClr>
            </a:pPr>
            <a:r>
              <a:rPr lang="en-US" sz="1667" kern="0">
                <a:solidFill>
                  <a:srgbClr val="1B2A38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Em trios: cada trio escolhe 1 caso pra trabalhar (pode ser de qualquer um dos três).</a:t>
            </a:r>
            <a:endParaRPr sz="1667" kern="0">
              <a:solidFill>
                <a:srgbClr val="1B2A38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46" name="Google Shape;446;p50"/>
          <p:cNvSpPr/>
          <p:nvPr/>
        </p:nvSpPr>
        <p:spPr>
          <a:xfrm>
            <a:off x="1107383" y="3159719"/>
            <a:ext cx="435800" cy="10470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2667" b="1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47" name="Google Shape;447;p50"/>
          <p:cNvSpPr/>
          <p:nvPr/>
        </p:nvSpPr>
        <p:spPr>
          <a:xfrm>
            <a:off x="1107383" y="4872268"/>
            <a:ext cx="435800" cy="10470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2667" b="1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48" name="Google Shape;448;p50"/>
          <p:cNvSpPr/>
          <p:nvPr/>
        </p:nvSpPr>
        <p:spPr>
          <a:xfrm>
            <a:off x="5469583" y="1875167"/>
            <a:ext cx="5658400" cy="26048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t" anchorCtr="0">
            <a:noAutofit/>
          </a:bodyPr>
          <a:lstStyle/>
          <a:p>
            <a:pPr marL="609630" defTabSz="609630">
              <a:buClr>
                <a:srgbClr val="000000"/>
              </a:buClr>
            </a:pPr>
            <a:br>
              <a:rPr lang="en-US" sz="1667" kern="0">
                <a:solidFill>
                  <a:srgbClr val="1B2A38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667" kern="0">
                <a:solidFill>
                  <a:srgbClr val="1B2A38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Preencham o canvas na ordem:</a:t>
            </a:r>
            <a:endParaRPr sz="1667" kern="0">
              <a:solidFill>
                <a:srgbClr val="1B2A38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49" name="Google Shape;449;p50"/>
          <p:cNvSpPr/>
          <p:nvPr/>
        </p:nvSpPr>
        <p:spPr>
          <a:xfrm>
            <a:off x="5617333" y="1981533"/>
            <a:ext cx="435800" cy="2334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2667" b="1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50" name="Google Shape;450;p50"/>
          <p:cNvSpPr/>
          <p:nvPr/>
        </p:nvSpPr>
        <p:spPr>
          <a:xfrm>
            <a:off x="6249067" y="2556883"/>
            <a:ext cx="2228600" cy="485200"/>
          </a:xfrm>
          <a:prstGeom prst="roundRect">
            <a:avLst>
              <a:gd name="adj" fmla="val 16667"/>
            </a:avLst>
          </a:prstGeom>
          <a:solidFill>
            <a:srgbClr val="F6A1AC">
              <a:alpha val="18180"/>
            </a:srgbClr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33" kern="0">
                <a:solidFill>
                  <a:srgbClr val="0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01. O caso</a:t>
            </a:r>
            <a:endParaRPr sz="1133" kern="0">
              <a:solidFill>
                <a:srgbClr val="0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1" name="Google Shape;451;p50"/>
          <p:cNvSpPr/>
          <p:nvPr/>
        </p:nvSpPr>
        <p:spPr>
          <a:xfrm>
            <a:off x="6249067" y="3139188"/>
            <a:ext cx="2228600" cy="485200"/>
          </a:xfrm>
          <a:prstGeom prst="roundRect">
            <a:avLst>
              <a:gd name="adj" fmla="val 16667"/>
            </a:avLst>
          </a:prstGeom>
          <a:solidFill>
            <a:srgbClr val="F6A1AC">
              <a:alpha val="18180"/>
            </a:srgbClr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33" kern="0">
                <a:solidFill>
                  <a:srgbClr val="0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02 os 5 porquês</a:t>
            </a:r>
            <a:endParaRPr sz="1133" kern="0">
              <a:solidFill>
                <a:srgbClr val="0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2" name="Google Shape;452;p50"/>
          <p:cNvSpPr/>
          <p:nvPr/>
        </p:nvSpPr>
        <p:spPr>
          <a:xfrm>
            <a:off x="6249067" y="3721496"/>
            <a:ext cx="2228600" cy="485200"/>
          </a:xfrm>
          <a:prstGeom prst="roundRect">
            <a:avLst>
              <a:gd name="adj" fmla="val 16667"/>
            </a:avLst>
          </a:prstGeom>
          <a:solidFill>
            <a:srgbClr val="F6A1AC">
              <a:alpha val="18180"/>
            </a:srgbClr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33" kern="0">
                <a:solidFill>
                  <a:srgbClr val="0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03. quem mais é afetado</a:t>
            </a:r>
            <a:endParaRPr sz="1133" kern="0">
              <a:solidFill>
                <a:srgbClr val="0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3" name="Google Shape;453;p50"/>
          <p:cNvSpPr/>
          <p:nvPr/>
        </p:nvSpPr>
        <p:spPr>
          <a:xfrm>
            <a:off x="8577084" y="2556883"/>
            <a:ext cx="2228600" cy="485200"/>
          </a:xfrm>
          <a:prstGeom prst="roundRect">
            <a:avLst>
              <a:gd name="adj" fmla="val 16667"/>
            </a:avLst>
          </a:prstGeom>
          <a:solidFill>
            <a:srgbClr val="F6A1AC">
              <a:alpha val="18180"/>
            </a:srgbClr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33" kern="0">
                <a:solidFill>
                  <a:srgbClr val="0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04. o outro lado</a:t>
            </a:r>
            <a:endParaRPr sz="1133" kern="0">
              <a:solidFill>
                <a:srgbClr val="0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4" name="Google Shape;454;p50"/>
          <p:cNvSpPr/>
          <p:nvPr/>
        </p:nvSpPr>
        <p:spPr>
          <a:xfrm>
            <a:off x="8577084" y="3139188"/>
            <a:ext cx="2228600" cy="485200"/>
          </a:xfrm>
          <a:prstGeom prst="roundRect">
            <a:avLst>
              <a:gd name="adj" fmla="val 16667"/>
            </a:avLst>
          </a:prstGeom>
          <a:solidFill>
            <a:srgbClr val="F6A1AC">
              <a:alpha val="18180"/>
            </a:srgbClr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133" kern="0">
                <a:solidFill>
                  <a:srgbClr val="0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05 o que comunicar</a:t>
            </a:r>
            <a:endParaRPr sz="1133" kern="0">
              <a:solidFill>
                <a:srgbClr val="0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5" name="Google Shape;455;p50"/>
          <p:cNvSpPr/>
          <p:nvPr/>
        </p:nvSpPr>
        <p:spPr>
          <a:xfrm>
            <a:off x="5469583" y="4753698"/>
            <a:ext cx="5727600" cy="13472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609630" defTabSz="609630">
              <a:buClr>
                <a:srgbClr val="000000"/>
              </a:buClr>
            </a:pPr>
            <a:r>
              <a:rPr lang="en-US" sz="1667" kern="0">
                <a:solidFill>
                  <a:srgbClr val="1B2A38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No final, escrevam 1 próxima ação concreta, com nome de quem vão avisar.</a:t>
            </a:r>
            <a:endParaRPr sz="1667" kern="0">
              <a:solidFill>
                <a:srgbClr val="1B2A38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6" name="Google Shape;456;p50"/>
          <p:cNvSpPr/>
          <p:nvPr/>
        </p:nvSpPr>
        <p:spPr>
          <a:xfrm>
            <a:off x="5617333" y="4903753"/>
            <a:ext cx="435800" cy="10470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4</a:t>
            </a:r>
            <a:endParaRPr sz="2667" b="1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57" name="Google Shape;457;p50"/>
          <p:cNvSpPr/>
          <p:nvPr/>
        </p:nvSpPr>
        <p:spPr>
          <a:xfrm>
            <a:off x="949400" y="1875174"/>
            <a:ext cx="4356200" cy="1047000"/>
          </a:xfrm>
          <a:prstGeom prst="roundRect">
            <a:avLst>
              <a:gd name="adj" fmla="val 695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Vamos </a:t>
            </a:r>
            <a:r>
              <a:rPr lang="en-US" sz="1667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juntar</a:t>
            </a: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667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tudo</a:t>
            </a: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667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667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vimos</a:t>
            </a: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667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até</a:t>
            </a: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667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aqui</a:t>
            </a: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667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numa</a:t>
            </a: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ferramenta </a:t>
            </a:r>
            <a:r>
              <a:rPr lang="en-US" sz="1667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só</a:t>
            </a: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1667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aplicada</a:t>
            </a: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num </a:t>
            </a:r>
            <a:r>
              <a:rPr lang="en-US" sz="1667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problema</a:t>
            </a: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de </a:t>
            </a:r>
            <a:r>
              <a:rPr lang="en-US" sz="1667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verdade</a:t>
            </a:r>
            <a:r>
              <a:rPr lang="en-US" sz="1667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.</a:t>
            </a:r>
            <a:endParaRPr sz="1667" kern="0" dirty="0">
              <a:solidFill>
                <a:schemeClr val="bg1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E9B9A67-421C-6D8B-414E-1496FDFF5D52}"/>
              </a:ext>
            </a:extLst>
          </p:cNvPr>
          <p:cNvGrpSpPr/>
          <p:nvPr/>
        </p:nvGrpSpPr>
        <p:grpSpPr>
          <a:xfrm rot="1812081" flipH="1" flipV="1">
            <a:off x="9951147" y="468225"/>
            <a:ext cx="2649169" cy="1786164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70C775E6-4716-915F-E304-5AF4DB1E1A00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FBD295EF-90C6-FED5-4B05-8CEC214671D1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0F7572DD-E5AC-1736-9E07-20E99B49DF81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67AA2478-9E14-BC50-FCF4-255147D1070E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FBCB409A-D7B7-C5A3-EAAF-A80E56B2F55A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25B41B77-FE0B-4F1A-D1B6-ACC1BE9E70C1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F060B6AE-0067-25E0-BC20-C5DEC8C5FA74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76DAB691-C71D-002B-2769-1F3BF566B9AE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CD83529C-8E65-861D-06C5-8B388DA9B389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E0AB28A4-333D-418C-CE7A-DD63DCCCF125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3BBA57C4-631B-B9C6-1ED7-DA1C84CD356D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3704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1"/>
          <p:cNvSpPr/>
          <p:nvPr/>
        </p:nvSpPr>
        <p:spPr>
          <a:xfrm>
            <a:off x="511159" y="2325500"/>
            <a:ext cx="11219600" cy="1589200"/>
          </a:xfrm>
          <a:prstGeom prst="round2SameRect">
            <a:avLst>
              <a:gd name="adj1" fmla="val 5746"/>
              <a:gd name="adj2" fmla="val 11666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434343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4" name="Google Shape;464;p51"/>
          <p:cNvSpPr/>
          <p:nvPr/>
        </p:nvSpPr>
        <p:spPr>
          <a:xfrm>
            <a:off x="416447" y="501181"/>
            <a:ext cx="9144000" cy="5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3750"/>
            </a:pPr>
            <a:r>
              <a:rPr lang="en-US" sz="2500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Canvas da </a:t>
            </a:r>
            <a:r>
              <a:rPr lang="en-US" sz="2500" b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2500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500" b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Sistêmica</a:t>
            </a:r>
            <a:endParaRPr sz="2500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5" name="Google Shape;465;p51"/>
          <p:cNvSpPr/>
          <p:nvPr/>
        </p:nvSpPr>
        <p:spPr>
          <a:xfrm>
            <a:off x="506050" y="1004183"/>
            <a:ext cx="11219600" cy="936200"/>
          </a:xfrm>
          <a:prstGeom prst="roundRect">
            <a:avLst>
              <a:gd name="adj" fmla="val 7059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1B2A38"/>
              </a:buClr>
              <a:buSzPts val="1650"/>
            </a:pPr>
            <a:r>
              <a:rPr lang="en-US" sz="1667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CASO</a:t>
            </a:r>
            <a:endParaRPr sz="1667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609630">
              <a:buClr>
                <a:srgbClr val="000000"/>
              </a:buClr>
            </a:pP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aconteceu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poucas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frases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—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fato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opinião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.</a:t>
            </a:r>
            <a:endParaRPr sz="933" kern="0" dirty="0">
              <a:solidFill>
                <a:srgbClr val="434343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6" name="Google Shape;466;p51"/>
          <p:cNvSpPr/>
          <p:nvPr/>
        </p:nvSpPr>
        <p:spPr>
          <a:xfrm>
            <a:off x="511159" y="2076917"/>
            <a:ext cx="3613200" cy="2992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050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OS 5 PORQUÊS  ·  dimensão profundidade</a:t>
            </a:r>
            <a:endParaRPr sz="93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7" name="Google Shape;467;p51"/>
          <p:cNvSpPr/>
          <p:nvPr/>
        </p:nvSpPr>
        <p:spPr>
          <a:xfrm>
            <a:off x="731059" y="2512667"/>
            <a:ext cx="2011200" cy="1208200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300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1</a:t>
            </a:r>
            <a:br>
              <a:rPr lang="en-US" sz="1300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633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 quê?</a:t>
            </a:r>
            <a:endParaRPr sz="1633" kern="0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68" name="Google Shape;468;p51"/>
          <p:cNvSpPr/>
          <p:nvPr/>
        </p:nvSpPr>
        <p:spPr>
          <a:xfrm>
            <a:off x="2926588" y="2519317"/>
            <a:ext cx="2011200" cy="1208200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300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2</a:t>
            </a:r>
            <a:br>
              <a:rPr lang="en-US" sz="1300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633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 quê?</a:t>
            </a:r>
            <a:endParaRPr sz="1300" kern="0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69" name="Google Shape;469;p51"/>
          <p:cNvSpPr/>
          <p:nvPr/>
        </p:nvSpPr>
        <p:spPr>
          <a:xfrm>
            <a:off x="5122118" y="2519317"/>
            <a:ext cx="2011200" cy="1208200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300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3</a:t>
            </a:r>
            <a:br>
              <a:rPr lang="en-US" sz="1300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633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 quê?</a:t>
            </a:r>
            <a:endParaRPr sz="1300" kern="0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70" name="Google Shape;470;p51"/>
          <p:cNvSpPr/>
          <p:nvPr/>
        </p:nvSpPr>
        <p:spPr>
          <a:xfrm>
            <a:off x="7317648" y="2512667"/>
            <a:ext cx="2011200" cy="1208200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300" kern="0" dirty="0" err="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</a:t>
            </a:r>
            <a:r>
              <a:rPr lang="en-US" sz="1300" kern="0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 4</a:t>
            </a:r>
            <a:br>
              <a:rPr lang="en-US" sz="1300" kern="0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633" kern="0" dirty="0" err="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</a:t>
            </a:r>
            <a:r>
              <a:rPr lang="en-US" sz="1633" kern="0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 </a:t>
            </a:r>
            <a:r>
              <a:rPr lang="en-US" sz="1633" kern="0" dirty="0" err="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quê</a:t>
            </a:r>
            <a:r>
              <a:rPr lang="en-US" sz="1633" kern="0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?</a:t>
            </a:r>
            <a:endParaRPr sz="1300" kern="0" dirty="0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71" name="Google Shape;471;p51"/>
          <p:cNvSpPr/>
          <p:nvPr/>
        </p:nvSpPr>
        <p:spPr>
          <a:xfrm>
            <a:off x="9513178" y="2519317"/>
            <a:ext cx="2011200" cy="1208200"/>
          </a:xfrm>
          <a:prstGeom prst="roundRect">
            <a:avLst>
              <a:gd name="adj" fmla="val 10477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300" kern="0">
                <a:solidFill>
                  <a:srgbClr val="FFFFFF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5</a:t>
            </a:r>
            <a:br>
              <a:rPr lang="en-US" sz="1300" kern="0">
                <a:solidFill>
                  <a:srgbClr val="FFFFFF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633" kern="0">
                <a:solidFill>
                  <a:srgbClr val="FFFFFF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Causa Raiz</a:t>
            </a:r>
            <a:endParaRPr sz="1300" kern="0">
              <a:solidFill>
                <a:srgbClr val="FFFFFF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72" name="Google Shape;472;p51"/>
          <p:cNvSpPr/>
          <p:nvPr/>
        </p:nvSpPr>
        <p:spPr>
          <a:xfrm rot="5400000">
            <a:off x="2761229" y="3060120"/>
            <a:ext cx="146400" cy="1266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3" name="Google Shape;473;p51"/>
          <p:cNvSpPr/>
          <p:nvPr/>
        </p:nvSpPr>
        <p:spPr>
          <a:xfrm rot="5400000">
            <a:off x="4956746" y="3060120"/>
            <a:ext cx="146400" cy="1266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4" name="Google Shape;474;p51"/>
          <p:cNvSpPr/>
          <p:nvPr/>
        </p:nvSpPr>
        <p:spPr>
          <a:xfrm rot="5400000">
            <a:off x="7152279" y="3040487"/>
            <a:ext cx="146400" cy="1266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5" name="Google Shape;475;p51"/>
          <p:cNvSpPr/>
          <p:nvPr/>
        </p:nvSpPr>
        <p:spPr>
          <a:xfrm rot="5400000">
            <a:off x="9347813" y="3056803"/>
            <a:ext cx="146400" cy="1266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6" name="Google Shape;476;p51"/>
          <p:cNvSpPr/>
          <p:nvPr/>
        </p:nvSpPr>
        <p:spPr>
          <a:xfrm>
            <a:off x="495833" y="4052750"/>
            <a:ext cx="3665200" cy="1323200"/>
          </a:xfrm>
          <a:prstGeom prst="roundRect">
            <a:avLst>
              <a:gd name="adj" fmla="val 13044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FFFFFF"/>
              </a:buClr>
              <a:buSzPts val="2025"/>
            </a:pPr>
            <a:r>
              <a:rPr lang="en-US" sz="1483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Conexão</a:t>
            </a:r>
            <a:endParaRPr sz="148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609630">
              <a:lnSpc>
                <a:spcPct val="130434"/>
              </a:lnSpc>
              <a:buClr>
                <a:srgbClr val="000000"/>
              </a:buClr>
            </a:pPr>
            <a:r>
              <a:rPr lang="en-US" sz="12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Quem mais, além de mim, </a:t>
            </a:r>
            <a:br>
              <a:rPr lang="en-US" sz="12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2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é afetado por esse caso?</a:t>
            </a:r>
            <a:endParaRPr sz="1067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7" name="Google Shape;477;p51"/>
          <p:cNvSpPr/>
          <p:nvPr/>
        </p:nvSpPr>
        <p:spPr>
          <a:xfrm>
            <a:off x="4273013" y="4052750"/>
            <a:ext cx="3665200" cy="1323200"/>
          </a:xfrm>
          <a:prstGeom prst="roundRect">
            <a:avLst>
              <a:gd name="adj" fmla="val 12819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FFFFFF"/>
              </a:buClr>
              <a:buSzPts val="2025"/>
            </a:pPr>
            <a:r>
              <a:rPr lang="en-US" sz="1483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Empatia</a:t>
            </a:r>
            <a:endParaRPr sz="148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609630">
              <a:lnSpc>
                <a:spcPct val="130434"/>
              </a:lnSpc>
              <a:buClr>
                <a:srgbClr val="000000"/>
              </a:buClr>
            </a:pPr>
            <a:r>
              <a:rPr lang="en-US" sz="12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Qual pressão o outro lado</a:t>
            </a:r>
            <a:br>
              <a:rPr lang="en-US" sz="12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2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também está vivendo?</a:t>
            </a:r>
            <a:endParaRPr sz="1067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8" name="Google Shape;478;p51"/>
          <p:cNvSpPr/>
          <p:nvPr/>
        </p:nvSpPr>
        <p:spPr>
          <a:xfrm>
            <a:off x="8050193" y="4052750"/>
            <a:ext cx="3665200" cy="1323200"/>
          </a:xfrm>
          <a:prstGeom prst="roundRect">
            <a:avLst>
              <a:gd name="adj" fmla="val 9116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483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Comunicação</a:t>
            </a:r>
            <a:br>
              <a:rPr lang="en-US" sz="1483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2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que precisa ser dito </a:t>
            </a:r>
            <a:br>
              <a:rPr lang="en-US" sz="12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2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— e pra quem?</a:t>
            </a:r>
            <a:endParaRPr sz="1483" b="1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9" name="Google Shape;479;p51"/>
          <p:cNvSpPr/>
          <p:nvPr/>
        </p:nvSpPr>
        <p:spPr>
          <a:xfrm>
            <a:off x="3717717" y="4190850"/>
            <a:ext cx="287800" cy="1047000"/>
          </a:xfrm>
          <a:prstGeom prst="roundRect">
            <a:avLst>
              <a:gd name="adj" fmla="val 16667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2667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80" name="Google Shape;480;p51"/>
          <p:cNvSpPr/>
          <p:nvPr/>
        </p:nvSpPr>
        <p:spPr>
          <a:xfrm>
            <a:off x="7547483" y="4190850"/>
            <a:ext cx="287800" cy="1047000"/>
          </a:xfrm>
          <a:prstGeom prst="roundRect">
            <a:avLst>
              <a:gd name="adj" fmla="val 16667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2667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81" name="Google Shape;481;p51"/>
          <p:cNvSpPr/>
          <p:nvPr/>
        </p:nvSpPr>
        <p:spPr>
          <a:xfrm>
            <a:off x="11319733" y="4190850"/>
            <a:ext cx="287800" cy="1047000"/>
          </a:xfrm>
          <a:prstGeom prst="roundRect">
            <a:avLst>
              <a:gd name="adj" fmla="val 16667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2667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82" name="Google Shape;482;p51"/>
          <p:cNvSpPr/>
          <p:nvPr/>
        </p:nvSpPr>
        <p:spPr>
          <a:xfrm>
            <a:off x="486200" y="5443817"/>
            <a:ext cx="11219600" cy="1129000"/>
          </a:xfrm>
          <a:prstGeom prst="roundRect">
            <a:avLst>
              <a:gd name="adj" fmla="val 7059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667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MINHA PRÓXIMA AÇÃO</a:t>
            </a:r>
            <a:endParaRPr sz="1667" b="1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609630">
              <a:buClr>
                <a:srgbClr val="000000"/>
              </a:buClr>
            </a:pP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eu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vou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fazer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partir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disso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— e quem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eu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vou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150" kern="0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avisar</a:t>
            </a:r>
            <a:r>
              <a:rPr lang="en-US" sz="1150" kern="0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antes.</a:t>
            </a:r>
            <a:endParaRPr sz="1150" kern="0" dirty="0">
              <a:solidFill>
                <a:srgbClr val="434343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8941327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2"/>
          <p:cNvSpPr/>
          <p:nvPr/>
        </p:nvSpPr>
        <p:spPr>
          <a:xfrm>
            <a:off x="734507" y="4268989"/>
            <a:ext cx="4572000" cy="5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5B6B79"/>
              </a:buClr>
              <a:buSzPts val="2700"/>
            </a:pPr>
            <a:r>
              <a:rPr lang="en-US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Vocês têm</a:t>
            </a:r>
            <a:endParaRPr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90" name="Google Shape;490;p52"/>
          <p:cNvSpPr/>
          <p:nvPr/>
        </p:nvSpPr>
        <p:spPr>
          <a:xfrm>
            <a:off x="734517" y="4611933"/>
            <a:ext cx="4351600" cy="8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FF8A3D"/>
              </a:buClr>
              <a:buSzPts val="9600"/>
            </a:pPr>
            <a:r>
              <a:rPr lang="en-US" sz="5200" b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18 </a:t>
            </a:r>
            <a:r>
              <a:rPr lang="en-US" sz="5200" b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minutos</a:t>
            </a:r>
            <a:endParaRPr sz="5200" b="1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91" name="Google Shape;491;p52"/>
          <p:cNvSpPr/>
          <p:nvPr/>
        </p:nvSpPr>
        <p:spPr>
          <a:xfrm>
            <a:off x="5512767" y="3841183"/>
            <a:ext cx="6078600" cy="613400"/>
          </a:xfrm>
          <a:prstGeom prst="roundRect">
            <a:avLst>
              <a:gd name="adj" fmla="val 50000"/>
            </a:avLst>
          </a:prstGeom>
          <a:solidFill>
            <a:srgbClr val="F6A1AC"/>
          </a:solidFill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400" kern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Escolham um caso pequeno e real. </a:t>
            </a:r>
            <a:br>
              <a:rPr lang="en-US" sz="1400" kern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400" kern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 o problema da empresa inteira</a:t>
            </a:r>
            <a:endParaRPr sz="1400" kern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92" name="Google Shape;492;p52"/>
          <p:cNvSpPr/>
          <p:nvPr/>
        </p:nvSpPr>
        <p:spPr>
          <a:xfrm>
            <a:off x="5512767" y="4575667"/>
            <a:ext cx="6078600" cy="613400"/>
          </a:xfrm>
          <a:prstGeom prst="roundRect">
            <a:avLst>
              <a:gd name="adj" fmla="val 50000"/>
            </a:avLst>
          </a:prstGeom>
          <a:solidFill>
            <a:srgbClr val="F6A1AC"/>
          </a:solidFill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400" kern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 pulem os 5 porquês </a:t>
            </a:r>
            <a:br>
              <a:rPr lang="en-US" sz="1400" kern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400" kern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para chegar direto na ação</a:t>
            </a:r>
            <a:endParaRPr sz="1400" kern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93" name="Google Shape;493;p52"/>
          <p:cNvSpPr/>
          <p:nvPr/>
        </p:nvSpPr>
        <p:spPr>
          <a:xfrm>
            <a:off x="5512767" y="5310150"/>
            <a:ext cx="6078600" cy="613400"/>
          </a:xfrm>
          <a:prstGeom prst="roundRect">
            <a:avLst>
              <a:gd name="adj" fmla="val 50000"/>
            </a:avLst>
          </a:prstGeom>
          <a:solidFill>
            <a:srgbClr val="F6A1AC"/>
          </a:solidFill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400" kern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 ação final precisa ter um </a:t>
            </a:r>
            <a:br>
              <a:rPr lang="en-US" sz="1400" kern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400" kern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nome de quem vão avisar</a:t>
            </a:r>
            <a:endParaRPr sz="1400" kern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1008C26-0237-C09E-6C11-0B721B0DF8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854" b="18854"/>
          <a:stretch>
            <a:fillRect/>
          </a:stretch>
        </p:blipFill>
        <p:spPr>
          <a:xfrm>
            <a:off x="470264" y="243068"/>
            <a:ext cx="11121104" cy="331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158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3"/>
          <p:cNvSpPr/>
          <p:nvPr/>
        </p:nvSpPr>
        <p:spPr>
          <a:xfrm>
            <a:off x="1107517" y="1220892"/>
            <a:ext cx="4781400" cy="2971200"/>
          </a:xfrm>
          <a:prstGeom prst="rect">
            <a:avLst/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501" name="Google Shape;501;p53"/>
          <p:cNvPicPr preferRelativeResize="0"/>
          <p:nvPr/>
        </p:nvPicPr>
        <p:blipFill rotWithShape="1">
          <a:blip r:embed="rId3">
            <a:alphaModFix/>
          </a:blip>
          <a:srcRect l="25920" t="14393" r="26116" b="10447"/>
          <a:stretch/>
        </p:blipFill>
        <p:spPr>
          <a:xfrm>
            <a:off x="1341700" y="997317"/>
            <a:ext cx="4313033" cy="3801717"/>
          </a:xfrm>
          <a:prstGeom prst="rect">
            <a:avLst/>
          </a:prstGeom>
          <a:noFill/>
          <a:ln>
            <a:noFill/>
          </a:ln>
          <a:effectLst>
            <a:outerShdw blurRad="942975" dist="457200" dir="6600000" algn="bl" rotWithShape="0">
              <a:srgbClr val="000000">
                <a:alpha val="30000"/>
              </a:srgbClr>
            </a:outerShdw>
          </a:effectLst>
        </p:spPr>
      </p:pic>
      <p:sp>
        <p:nvSpPr>
          <p:cNvPr id="502" name="Google Shape;502;p53"/>
          <p:cNvSpPr/>
          <p:nvPr/>
        </p:nvSpPr>
        <p:spPr>
          <a:xfrm>
            <a:off x="1064917" y="4192083"/>
            <a:ext cx="4866600" cy="16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3133" b="1" kern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Vamos compartilhar</a:t>
            </a:r>
            <a:endParaRPr sz="3133" b="1" kern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609630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3133" b="1" kern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alguns casos</a:t>
            </a:r>
            <a:endParaRPr sz="3133" b="1" kern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03" name="Google Shape;503;p53"/>
          <p:cNvSpPr/>
          <p:nvPr/>
        </p:nvSpPr>
        <p:spPr>
          <a:xfrm>
            <a:off x="6102933" y="1220900"/>
            <a:ext cx="5324600" cy="13028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609630" defTabSz="609630">
              <a:buClr>
                <a:srgbClr val="000000"/>
              </a:buClr>
            </a:pPr>
            <a:r>
              <a:rPr lang="en-US" sz="1667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Que porquê mais </a:t>
            </a:r>
            <a:br>
              <a:rPr lang="en-US" sz="1667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667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surpreendeu o trio de vocês?</a:t>
            </a:r>
            <a:endParaRPr sz="1667" kern="0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504" name="Google Shape;504;p53"/>
          <p:cNvSpPr/>
          <p:nvPr/>
        </p:nvSpPr>
        <p:spPr>
          <a:xfrm>
            <a:off x="6102933" y="2798091"/>
            <a:ext cx="5324600" cy="13028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609630" defTabSz="609630">
              <a:buClr>
                <a:srgbClr val="000000"/>
              </a:buClr>
            </a:pPr>
            <a:r>
              <a:rPr lang="en-US" sz="1667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Quem vocês descobriram que também era afetado, e não tinham percebido antes?</a:t>
            </a:r>
            <a:endParaRPr sz="1667" kern="0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505" name="Google Shape;505;p53"/>
          <p:cNvSpPr/>
          <p:nvPr/>
        </p:nvSpPr>
        <p:spPr>
          <a:xfrm>
            <a:off x="6102933" y="4375281"/>
            <a:ext cx="5324600" cy="13028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609630" defTabSz="609630">
              <a:buClr>
                <a:srgbClr val="000000"/>
              </a:buClr>
            </a:pPr>
            <a:r>
              <a:rPr lang="en-US" sz="1667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Qual ação vocês vão </a:t>
            </a:r>
            <a:br>
              <a:rPr lang="en-US" sz="1667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667" kern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levar daqui pra fora da sala?</a:t>
            </a:r>
            <a:endParaRPr sz="1667" kern="0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506" name="Google Shape;506;p53"/>
          <p:cNvSpPr/>
          <p:nvPr/>
        </p:nvSpPr>
        <p:spPr>
          <a:xfrm>
            <a:off x="6226183" y="1360183"/>
            <a:ext cx="494800" cy="1012600"/>
          </a:xfrm>
          <a:prstGeom prst="roundRect">
            <a:avLst>
              <a:gd name="adj" fmla="val 16667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b="1" kern="0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2667" b="1" kern="0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07" name="Google Shape;507;p53"/>
          <p:cNvSpPr/>
          <p:nvPr/>
        </p:nvSpPr>
        <p:spPr>
          <a:xfrm>
            <a:off x="6226183" y="2943192"/>
            <a:ext cx="494800" cy="1012600"/>
          </a:xfrm>
          <a:prstGeom prst="roundRect">
            <a:avLst>
              <a:gd name="adj" fmla="val 16667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b="1" kern="0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2667" b="1" kern="0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08" name="Google Shape;508;p53"/>
          <p:cNvSpPr/>
          <p:nvPr/>
        </p:nvSpPr>
        <p:spPr>
          <a:xfrm>
            <a:off x="6226183" y="4526175"/>
            <a:ext cx="494800" cy="1012600"/>
          </a:xfrm>
          <a:prstGeom prst="roundRect">
            <a:avLst>
              <a:gd name="adj" fmla="val 16667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667" b="1" kern="0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2667" b="1" kern="0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B750F21-9037-6A98-5666-336986F6CF12}"/>
              </a:ext>
            </a:extLst>
          </p:cNvPr>
          <p:cNvGrpSpPr/>
          <p:nvPr/>
        </p:nvGrpSpPr>
        <p:grpSpPr>
          <a:xfrm rot="18036183" flipH="1" flipV="1">
            <a:off x="-121275" y="-2279"/>
            <a:ext cx="2649169" cy="1786164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EB475D2C-9D5C-8D97-FDDA-C1B28621056A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53D7B72F-7AE5-C013-6282-6E9A49422A89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8D32BCEF-8B76-8470-98A3-DDD729A49C9E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33D2332B-7AFB-0613-14E4-D1B46C60F32E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F2A0EFAB-513F-A9DE-9E46-D02A5B80D925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CF2422CF-4407-0EC9-4368-3997D9A7F1AB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9F35E89C-C06B-2FC1-A1AE-06D0F781963C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C932D892-AB38-B661-C7E7-18E83EF54F28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C559988D-75B1-CE5B-2B67-CAE14D9AC925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12AB82E0-1B54-185A-E830-6A6F54CBBC8A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63C49145-3C95-A06B-6686-C824B01ECA04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70000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54"/>
          <p:cNvSpPr/>
          <p:nvPr/>
        </p:nvSpPr>
        <p:spPr>
          <a:xfrm>
            <a:off x="743537" y="2824383"/>
            <a:ext cx="4620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40000"/>
              </a:lnSpc>
              <a:buClr>
                <a:srgbClr val="CFE0EE"/>
              </a:buClr>
              <a:buSzPts val="2250"/>
            </a:pPr>
            <a:r>
              <a:rPr lang="en-US" sz="3334" i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Um </a:t>
            </a:r>
            <a:r>
              <a:rPr lang="en-US" sz="3334" i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ponto</a:t>
            </a:r>
            <a:r>
              <a:rPr lang="en-US" sz="3334" i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de vista </a:t>
            </a:r>
            <a:r>
              <a:rPr lang="en-US" sz="3334" i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muda</a:t>
            </a:r>
            <a:r>
              <a:rPr lang="en-US" sz="3334" i="1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 vista </a:t>
            </a:r>
            <a:r>
              <a:rPr lang="en-US" sz="3334" i="1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toda</a:t>
            </a:r>
            <a:r>
              <a:rPr lang="en-US" sz="3334" i="1" kern="0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3334" kern="0" dirty="0">
              <a:solidFill>
                <a:srgbClr val="C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16" name="Google Shape;516;p54" title="ponto-de-vista.jpg"/>
          <p:cNvPicPr preferRelativeResize="0"/>
          <p:nvPr/>
        </p:nvPicPr>
        <p:blipFill rotWithShape="1">
          <a:blip r:embed="rId3">
            <a:alphaModFix/>
          </a:blip>
          <a:srcRect l="23877" t="17330" r="23877" b="18955"/>
          <a:stretch/>
        </p:blipFill>
        <p:spPr>
          <a:xfrm>
            <a:off x="4267677" y="1257658"/>
            <a:ext cx="5697900" cy="43426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14577E5B-45EE-F84C-0188-0BE4725952FC}"/>
              </a:ext>
            </a:extLst>
          </p:cNvPr>
          <p:cNvGrpSpPr/>
          <p:nvPr/>
        </p:nvGrpSpPr>
        <p:grpSpPr>
          <a:xfrm rot="16200000">
            <a:off x="8521406" y="2057298"/>
            <a:ext cx="7140087" cy="2625903"/>
            <a:chOff x="2460992" y="5981903"/>
            <a:chExt cx="7140087" cy="2625903"/>
          </a:xfrm>
        </p:grpSpPr>
        <p:sp>
          <p:nvSpPr>
            <p:cNvPr id="3" name="Google Shape;25;p3">
              <a:extLst>
                <a:ext uri="{FF2B5EF4-FFF2-40B4-BE49-F238E27FC236}">
                  <a16:creationId xmlns:a16="http://schemas.microsoft.com/office/drawing/2014/main" id="{849477F6-504B-D5EE-4D07-AAF5B733782D}"/>
                </a:ext>
              </a:extLst>
            </p:cNvPr>
            <p:cNvSpPr/>
            <p:nvPr/>
          </p:nvSpPr>
          <p:spPr>
            <a:xfrm rot="10800000" flipH="1" flipV="1">
              <a:off x="2460992" y="5981903"/>
              <a:ext cx="6492235" cy="1372380"/>
            </a:xfrm>
            <a:custGeom>
              <a:avLst/>
              <a:gdLst/>
              <a:ahLst/>
              <a:cxnLst/>
              <a:rect l="l" t="t" r="r" b="b"/>
              <a:pathLst>
                <a:path w="163257" h="45839" extrusionOk="0">
                  <a:moveTo>
                    <a:pt x="59533" y="1"/>
                  </a:moveTo>
                  <a:lnTo>
                    <a:pt x="54960" y="138"/>
                  </a:lnTo>
                  <a:lnTo>
                    <a:pt x="50388" y="595"/>
                  </a:lnTo>
                  <a:lnTo>
                    <a:pt x="45861" y="1373"/>
                  </a:lnTo>
                  <a:lnTo>
                    <a:pt x="41403" y="2493"/>
                  </a:lnTo>
                  <a:lnTo>
                    <a:pt x="37037" y="3910"/>
                  </a:lnTo>
                  <a:lnTo>
                    <a:pt x="32784" y="5648"/>
                  </a:lnTo>
                  <a:lnTo>
                    <a:pt x="28669" y="7682"/>
                  </a:lnTo>
                  <a:lnTo>
                    <a:pt x="24714" y="9991"/>
                  </a:lnTo>
                  <a:lnTo>
                    <a:pt x="20942" y="12598"/>
                  </a:lnTo>
                  <a:lnTo>
                    <a:pt x="17376" y="15478"/>
                  </a:lnTo>
                  <a:lnTo>
                    <a:pt x="14061" y="18610"/>
                  </a:lnTo>
                  <a:lnTo>
                    <a:pt x="10997" y="22017"/>
                  </a:lnTo>
                  <a:lnTo>
                    <a:pt x="9557" y="23823"/>
                  </a:lnTo>
                  <a:lnTo>
                    <a:pt x="8528" y="25217"/>
                  </a:lnTo>
                  <a:lnTo>
                    <a:pt x="6722" y="28029"/>
                  </a:lnTo>
                  <a:lnTo>
                    <a:pt x="5190" y="30910"/>
                  </a:lnTo>
                  <a:lnTo>
                    <a:pt x="3910" y="33950"/>
                  </a:lnTo>
                  <a:lnTo>
                    <a:pt x="3338" y="35574"/>
                  </a:lnTo>
                  <a:lnTo>
                    <a:pt x="2904" y="37037"/>
                  </a:lnTo>
                  <a:lnTo>
                    <a:pt x="1487" y="42044"/>
                  </a:lnTo>
                  <a:lnTo>
                    <a:pt x="892" y="44467"/>
                  </a:lnTo>
                  <a:lnTo>
                    <a:pt x="915" y="44718"/>
                  </a:lnTo>
                  <a:lnTo>
                    <a:pt x="801" y="44764"/>
                  </a:lnTo>
                  <a:lnTo>
                    <a:pt x="572" y="45061"/>
                  </a:lnTo>
                  <a:lnTo>
                    <a:pt x="344" y="45496"/>
                  </a:lnTo>
                  <a:lnTo>
                    <a:pt x="92" y="45793"/>
                  </a:lnTo>
                  <a:lnTo>
                    <a:pt x="1" y="45839"/>
                  </a:lnTo>
                  <a:lnTo>
                    <a:pt x="163257" y="45839"/>
                  </a:lnTo>
                  <a:lnTo>
                    <a:pt x="162320" y="45038"/>
                  </a:lnTo>
                  <a:lnTo>
                    <a:pt x="161154" y="44147"/>
                  </a:lnTo>
                  <a:lnTo>
                    <a:pt x="160559" y="43324"/>
                  </a:lnTo>
                  <a:lnTo>
                    <a:pt x="160353" y="42729"/>
                  </a:lnTo>
                  <a:lnTo>
                    <a:pt x="160376" y="42638"/>
                  </a:lnTo>
                  <a:lnTo>
                    <a:pt x="160216" y="42318"/>
                  </a:lnTo>
                  <a:lnTo>
                    <a:pt x="159851" y="41769"/>
                  </a:lnTo>
                  <a:lnTo>
                    <a:pt x="159896" y="41701"/>
                  </a:lnTo>
                  <a:lnTo>
                    <a:pt x="159896" y="20096"/>
                  </a:lnTo>
                  <a:lnTo>
                    <a:pt x="159668" y="20073"/>
                  </a:lnTo>
                  <a:lnTo>
                    <a:pt x="159416" y="20119"/>
                  </a:lnTo>
                  <a:lnTo>
                    <a:pt x="156101" y="20874"/>
                  </a:lnTo>
                  <a:lnTo>
                    <a:pt x="149403" y="22108"/>
                  </a:lnTo>
                  <a:lnTo>
                    <a:pt x="144327" y="22771"/>
                  </a:lnTo>
                  <a:lnTo>
                    <a:pt x="140921" y="23114"/>
                  </a:lnTo>
                  <a:lnTo>
                    <a:pt x="137537" y="23343"/>
                  </a:lnTo>
                  <a:lnTo>
                    <a:pt x="134131" y="23434"/>
                  </a:lnTo>
                  <a:lnTo>
                    <a:pt x="130747" y="23411"/>
                  </a:lnTo>
                  <a:lnTo>
                    <a:pt x="127387" y="23251"/>
                  </a:lnTo>
                  <a:lnTo>
                    <a:pt x="124049" y="22931"/>
                  </a:lnTo>
                  <a:lnTo>
                    <a:pt x="120734" y="22451"/>
                  </a:lnTo>
                  <a:lnTo>
                    <a:pt x="117465" y="21811"/>
                  </a:lnTo>
                  <a:lnTo>
                    <a:pt x="114218" y="20988"/>
                  </a:lnTo>
                  <a:lnTo>
                    <a:pt x="111041" y="19982"/>
                  </a:lnTo>
                  <a:lnTo>
                    <a:pt x="107908" y="18770"/>
                  </a:lnTo>
                  <a:lnTo>
                    <a:pt x="106354" y="18084"/>
                  </a:lnTo>
                  <a:lnTo>
                    <a:pt x="104411" y="17170"/>
                  </a:lnTo>
                  <a:lnTo>
                    <a:pt x="100593" y="15112"/>
                  </a:lnTo>
                  <a:lnTo>
                    <a:pt x="95014" y="11775"/>
                  </a:lnTo>
                  <a:lnTo>
                    <a:pt x="91288" y="9557"/>
                  </a:lnTo>
                  <a:lnTo>
                    <a:pt x="89390" y="8483"/>
                  </a:lnTo>
                  <a:lnTo>
                    <a:pt x="85504" y="6448"/>
                  </a:lnTo>
                  <a:lnTo>
                    <a:pt x="81526" y="4619"/>
                  </a:lnTo>
                  <a:lnTo>
                    <a:pt x="77456" y="3041"/>
                  </a:lnTo>
                  <a:lnTo>
                    <a:pt x="75376" y="2401"/>
                  </a:lnTo>
                  <a:lnTo>
                    <a:pt x="73158" y="1761"/>
                  </a:lnTo>
                  <a:lnTo>
                    <a:pt x="68655" y="824"/>
                  </a:lnTo>
                  <a:lnTo>
                    <a:pt x="64105" y="229"/>
                  </a:lnTo>
                  <a:lnTo>
                    <a:pt x="59533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Google Shape;26;p3">
              <a:extLst>
                <a:ext uri="{FF2B5EF4-FFF2-40B4-BE49-F238E27FC236}">
                  <a16:creationId xmlns:a16="http://schemas.microsoft.com/office/drawing/2014/main" id="{5390E839-0F1C-0B57-E236-EE7648E72489}"/>
                </a:ext>
              </a:extLst>
            </p:cNvPr>
            <p:cNvSpPr/>
            <p:nvPr/>
          </p:nvSpPr>
          <p:spPr>
            <a:xfrm rot="-10269600">
              <a:off x="3016789" y="6220057"/>
              <a:ext cx="6584290" cy="2387749"/>
            </a:xfrm>
            <a:custGeom>
              <a:avLst/>
              <a:gdLst/>
              <a:ahLst/>
              <a:cxnLst/>
              <a:rect l="l" t="t" r="r" b="b"/>
              <a:pathLst>
                <a:path w="152100" h="108229" fill="none" extrusionOk="0">
                  <a:moveTo>
                    <a:pt x="0" y="81297"/>
                  </a:moveTo>
                  <a:lnTo>
                    <a:pt x="1258" y="80383"/>
                  </a:lnTo>
                  <a:lnTo>
                    <a:pt x="3864" y="78691"/>
                  </a:lnTo>
                  <a:lnTo>
                    <a:pt x="6539" y="77205"/>
                  </a:lnTo>
                  <a:lnTo>
                    <a:pt x="9282" y="75879"/>
                  </a:lnTo>
                  <a:lnTo>
                    <a:pt x="12071" y="74736"/>
                  </a:lnTo>
                  <a:lnTo>
                    <a:pt x="14906" y="73776"/>
                  </a:lnTo>
                  <a:lnTo>
                    <a:pt x="17787" y="72976"/>
                  </a:lnTo>
                  <a:lnTo>
                    <a:pt x="20736" y="72358"/>
                  </a:lnTo>
                  <a:lnTo>
                    <a:pt x="23685" y="71901"/>
                  </a:lnTo>
                  <a:lnTo>
                    <a:pt x="26680" y="71604"/>
                  </a:lnTo>
                  <a:lnTo>
                    <a:pt x="29698" y="71444"/>
                  </a:lnTo>
                  <a:lnTo>
                    <a:pt x="32716" y="71467"/>
                  </a:lnTo>
                  <a:lnTo>
                    <a:pt x="35733" y="71627"/>
                  </a:lnTo>
                  <a:lnTo>
                    <a:pt x="38774" y="71924"/>
                  </a:lnTo>
                  <a:lnTo>
                    <a:pt x="41792" y="72358"/>
                  </a:lnTo>
                  <a:lnTo>
                    <a:pt x="44809" y="72953"/>
                  </a:lnTo>
                  <a:lnTo>
                    <a:pt x="46318" y="73296"/>
                  </a:lnTo>
                  <a:lnTo>
                    <a:pt x="49176" y="74004"/>
                  </a:lnTo>
                  <a:lnTo>
                    <a:pt x="55052" y="75719"/>
                  </a:lnTo>
                  <a:lnTo>
                    <a:pt x="59441" y="77296"/>
                  </a:lnTo>
                  <a:lnTo>
                    <a:pt x="62299" y="78485"/>
                  </a:lnTo>
                  <a:lnTo>
                    <a:pt x="65042" y="79811"/>
                  </a:lnTo>
                  <a:lnTo>
                    <a:pt x="67626" y="81274"/>
                  </a:lnTo>
                  <a:lnTo>
                    <a:pt x="68860" y="82052"/>
                  </a:lnTo>
                  <a:lnTo>
                    <a:pt x="73318" y="85047"/>
                  </a:lnTo>
                  <a:lnTo>
                    <a:pt x="82189" y="91288"/>
                  </a:lnTo>
                  <a:lnTo>
                    <a:pt x="88978" y="95837"/>
                  </a:lnTo>
                  <a:lnTo>
                    <a:pt x="93619" y="98695"/>
                  </a:lnTo>
                  <a:lnTo>
                    <a:pt x="98352" y="101347"/>
                  </a:lnTo>
                  <a:lnTo>
                    <a:pt x="103221" y="103702"/>
                  </a:lnTo>
                  <a:lnTo>
                    <a:pt x="105736" y="104731"/>
                  </a:lnTo>
                  <a:lnTo>
                    <a:pt x="106971" y="105211"/>
                  </a:lnTo>
                  <a:lnTo>
                    <a:pt x="109531" y="106079"/>
                  </a:lnTo>
                  <a:lnTo>
                    <a:pt x="112160" y="106811"/>
                  </a:lnTo>
                  <a:lnTo>
                    <a:pt x="114858" y="107405"/>
                  </a:lnTo>
                  <a:lnTo>
                    <a:pt x="117601" y="107840"/>
                  </a:lnTo>
                  <a:lnTo>
                    <a:pt x="120391" y="108114"/>
                  </a:lnTo>
                  <a:lnTo>
                    <a:pt x="123157" y="108228"/>
                  </a:lnTo>
                  <a:lnTo>
                    <a:pt x="125923" y="108160"/>
                  </a:lnTo>
                  <a:lnTo>
                    <a:pt x="128667" y="107885"/>
                  </a:lnTo>
                  <a:lnTo>
                    <a:pt x="131341" y="107405"/>
                  </a:lnTo>
                  <a:lnTo>
                    <a:pt x="133971" y="106697"/>
                  </a:lnTo>
                  <a:lnTo>
                    <a:pt x="136508" y="105782"/>
                  </a:lnTo>
                  <a:lnTo>
                    <a:pt x="138932" y="104616"/>
                  </a:lnTo>
                  <a:lnTo>
                    <a:pt x="141241" y="103222"/>
                  </a:lnTo>
                  <a:lnTo>
                    <a:pt x="143413" y="101553"/>
                  </a:lnTo>
                  <a:lnTo>
                    <a:pt x="145401" y="99609"/>
                  </a:lnTo>
                  <a:lnTo>
                    <a:pt x="146339" y="98512"/>
                  </a:lnTo>
                  <a:lnTo>
                    <a:pt x="146910" y="97803"/>
                  </a:lnTo>
                  <a:lnTo>
                    <a:pt x="147939" y="96340"/>
                  </a:lnTo>
                  <a:lnTo>
                    <a:pt x="148854" y="94786"/>
                  </a:lnTo>
                  <a:lnTo>
                    <a:pt x="149654" y="93185"/>
                  </a:lnTo>
                  <a:lnTo>
                    <a:pt x="150317" y="91516"/>
                  </a:lnTo>
                  <a:lnTo>
                    <a:pt x="150888" y="89825"/>
                  </a:lnTo>
                  <a:lnTo>
                    <a:pt x="151346" y="88064"/>
                  </a:lnTo>
                  <a:lnTo>
                    <a:pt x="151688" y="86281"/>
                  </a:lnTo>
                  <a:lnTo>
                    <a:pt x="152031" y="83583"/>
                  </a:lnTo>
                  <a:lnTo>
                    <a:pt x="152100" y="79926"/>
                  </a:lnTo>
                  <a:lnTo>
                    <a:pt x="151780" y="76268"/>
                  </a:lnTo>
                  <a:lnTo>
                    <a:pt x="151094" y="72678"/>
                  </a:lnTo>
                  <a:lnTo>
                    <a:pt x="150591" y="70918"/>
                  </a:lnTo>
                  <a:lnTo>
                    <a:pt x="150180" y="69661"/>
                  </a:lnTo>
                  <a:lnTo>
                    <a:pt x="149242" y="67214"/>
                  </a:lnTo>
                  <a:lnTo>
                    <a:pt x="148122" y="64883"/>
                  </a:lnTo>
                  <a:lnTo>
                    <a:pt x="146888" y="62642"/>
                  </a:lnTo>
                  <a:lnTo>
                    <a:pt x="144853" y="59373"/>
                  </a:lnTo>
                  <a:lnTo>
                    <a:pt x="141926" y="55189"/>
                  </a:lnTo>
                  <a:lnTo>
                    <a:pt x="139000" y="51028"/>
                  </a:lnTo>
                  <a:lnTo>
                    <a:pt x="136920" y="47851"/>
                  </a:lnTo>
                  <a:lnTo>
                    <a:pt x="135617" y="45679"/>
                  </a:lnTo>
                  <a:lnTo>
                    <a:pt x="134451" y="43461"/>
                  </a:lnTo>
                  <a:lnTo>
                    <a:pt x="133445" y="41129"/>
                  </a:lnTo>
                  <a:lnTo>
                    <a:pt x="132599" y="38729"/>
                  </a:lnTo>
                  <a:lnTo>
                    <a:pt x="131936" y="36214"/>
                  </a:lnTo>
                  <a:lnTo>
                    <a:pt x="131707" y="34888"/>
                  </a:lnTo>
                  <a:lnTo>
                    <a:pt x="131547" y="33722"/>
                  </a:lnTo>
                  <a:lnTo>
                    <a:pt x="131319" y="31344"/>
                  </a:lnTo>
                  <a:lnTo>
                    <a:pt x="131227" y="28967"/>
                  </a:lnTo>
                  <a:lnTo>
                    <a:pt x="131273" y="26566"/>
                  </a:lnTo>
                  <a:lnTo>
                    <a:pt x="131456" y="24189"/>
                  </a:lnTo>
                  <a:lnTo>
                    <a:pt x="131799" y="21811"/>
                  </a:lnTo>
                  <a:lnTo>
                    <a:pt x="132256" y="19479"/>
                  </a:lnTo>
                  <a:lnTo>
                    <a:pt x="132850" y="17170"/>
                  </a:lnTo>
                  <a:lnTo>
                    <a:pt x="133582" y="14884"/>
                  </a:lnTo>
                  <a:lnTo>
                    <a:pt x="134451" y="12666"/>
                  </a:lnTo>
                  <a:lnTo>
                    <a:pt x="135434" y="10494"/>
                  </a:lnTo>
                  <a:lnTo>
                    <a:pt x="136554" y="8391"/>
                  </a:lnTo>
                  <a:lnTo>
                    <a:pt x="137811" y="6379"/>
                  </a:lnTo>
                  <a:lnTo>
                    <a:pt x="139183" y="4436"/>
                  </a:lnTo>
                  <a:lnTo>
                    <a:pt x="140692" y="2584"/>
                  </a:lnTo>
                  <a:lnTo>
                    <a:pt x="142338" y="824"/>
                  </a:lnTo>
                  <a:lnTo>
                    <a:pt x="143184" y="1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1538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55"/>
          <p:cNvSpPr/>
          <p:nvPr/>
        </p:nvSpPr>
        <p:spPr>
          <a:xfrm>
            <a:off x="662173" y="1570010"/>
            <a:ext cx="7315200" cy="14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11764"/>
              </a:lnSpc>
              <a:buClr>
                <a:srgbClr val="FFFFFF"/>
              </a:buClr>
              <a:buSzPts val="5100"/>
            </a:pPr>
            <a:r>
              <a:rPr lang="en-US" sz="3400" b="1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Meu compromisso</a:t>
            </a:r>
            <a:endParaRPr sz="34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609630">
              <a:lnSpc>
                <a:spcPct val="111764"/>
              </a:lnSpc>
              <a:buClr>
                <a:srgbClr val="FFFFFF"/>
              </a:buClr>
              <a:buSzPts val="5100"/>
            </a:pPr>
            <a:r>
              <a:rPr lang="en-US" sz="3400" b="1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 partir de hoje</a:t>
            </a:r>
            <a:endParaRPr sz="34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23" name="Google Shape;523;p55"/>
          <p:cNvSpPr/>
          <p:nvPr/>
        </p:nvSpPr>
        <p:spPr>
          <a:xfrm>
            <a:off x="662173" y="3033010"/>
            <a:ext cx="7863800" cy="1828800"/>
          </a:xfrm>
          <a:prstGeom prst="roundRect">
            <a:avLst>
              <a:gd name="adj" fmla="val 4000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24" name="Google Shape;524;p55"/>
          <p:cNvSpPr/>
          <p:nvPr/>
        </p:nvSpPr>
        <p:spPr>
          <a:xfrm>
            <a:off x="936493" y="3261610"/>
            <a:ext cx="7315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37500"/>
              </a:lnSpc>
              <a:buClr>
                <a:srgbClr val="FFFFFF"/>
              </a:buClr>
              <a:buSzPts val="2400"/>
            </a:pPr>
            <a:r>
              <a:rPr lang="en-US" sz="1600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Vocês já escreveram a ação de vocês no canvas — é ela que vale a partir de hoje. Guardem o canvas e usem de novo na próxima vez que um caso parecido aparecer.</a:t>
            </a:r>
            <a:endParaRPr sz="1600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25" name="Google Shape;525;p55"/>
          <p:cNvSpPr/>
          <p:nvPr/>
        </p:nvSpPr>
        <p:spPr>
          <a:xfrm>
            <a:off x="662173" y="4939903"/>
            <a:ext cx="9601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40000"/>
              </a:lnSpc>
              <a:buClr>
                <a:srgbClr val="CFE0EE"/>
              </a:buClr>
              <a:buSzPts val="2250"/>
            </a:pPr>
            <a:r>
              <a:rPr lang="en-US" sz="1500" i="1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“Visão sistêmica não é enxergar tudo sozinho.</a:t>
            </a:r>
            <a:endParaRPr sz="15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609630">
              <a:lnSpc>
                <a:spcPct val="140000"/>
              </a:lnSpc>
              <a:buClr>
                <a:srgbClr val="CFE0EE"/>
              </a:buClr>
              <a:buSzPts val="2250"/>
            </a:pPr>
            <a:r>
              <a:rPr lang="en-US" sz="1500" i="1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É lembrar que cada decisão minha também é sentida em outro setor.”</a:t>
            </a:r>
            <a:endParaRPr sz="15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7DB6467-4246-C763-7557-9F7644DDDC56}"/>
              </a:ext>
            </a:extLst>
          </p:cNvPr>
          <p:cNvGrpSpPr/>
          <p:nvPr/>
        </p:nvGrpSpPr>
        <p:grpSpPr>
          <a:xfrm rot="13036174">
            <a:off x="7432966" y="1297516"/>
            <a:ext cx="8969180" cy="4068210"/>
            <a:chOff x="5452935" y="-4228069"/>
            <a:chExt cx="13224445" cy="7235301"/>
          </a:xfrm>
          <a:solidFill>
            <a:srgbClr val="F4F4F4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07A27B43-AA61-1C6D-3A41-30B5DCBC6648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1093817F-8F29-C800-1751-EB9884B1996E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557FEA09-9C0B-E169-243E-8BC645955E8F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orma Livre: Forma 11">
              <a:extLst>
                <a:ext uri="{FF2B5EF4-FFF2-40B4-BE49-F238E27FC236}">
                  <a16:creationId xmlns:a16="http://schemas.microsoft.com/office/drawing/2014/main" id="{B6CD02DA-6A68-C42F-C629-ABAB9A4E5FF1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orma Livre: Forma 12">
              <a:extLst>
                <a:ext uri="{FF2B5EF4-FFF2-40B4-BE49-F238E27FC236}">
                  <a16:creationId xmlns:a16="http://schemas.microsoft.com/office/drawing/2014/main" id="{F2A5387F-9F89-2D2F-4150-756D469C24CC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: Forma 13">
              <a:extLst>
                <a:ext uri="{FF2B5EF4-FFF2-40B4-BE49-F238E27FC236}">
                  <a16:creationId xmlns:a16="http://schemas.microsoft.com/office/drawing/2014/main" id="{BE1C1E2B-E58B-10F7-C093-99A8687C7259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14">
              <a:extLst>
                <a:ext uri="{FF2B5EF4-FFF2-40B4-BE49-F238E27FC236}">
                  <a16:creationId xmlns:a16="http://schemas.microsoft.com/office/drawing/2014/main" id="{32F4E478-60D7-D206-E2FB-99728916A15B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15">
              <a:extLst>
                <a:ext uri="{FF2B5EF4-FFF2-40B4-BE49-F238E27FC236}">
                  <a16:creationId xmlns:a16="http://schemas.microsoft.com/office/drawing/2014/main" id="{77C48E4D-29CE-EB52-2F56-555A03220B95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orma Livre: Forma 16">
              <a:extLst>
                <a:ext uri="{FF2B5EF4-FFF2-40B4-BE49-F238E27FC236}">
                  <a16:creationId xmlns:a16="http://schemas.microsoft.com/office/drawing/2014/main" id="{3A9FF5CF-08B2-E79C-3069-601E7B61DF01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17">
              <a:extLst>
                <a:ext uri="{FF2B5EF4-FFF2-40B4-BE49-F238E27FC236}">
                  <a16:creationId xmlns:a16="http://schemas.microsoft.com/office/drawing/2014/main" id="{B88FF7B2-3E0E-FE2D-9836-79D2FA059B13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18">
              <a:extLst>
                <a:ext uri="{FF2B5EF4-FFF2-40B4-BE49-F238E27FC236}">
                  <a16:creationId xmlns:a16="http://schemas.microsoft.com/office/drawing/2014/main" id="{5EFE733B-00D8-47AB-9BB3-3AFD4CC714E3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42F4DFBF-A330-6004-A473-FE9132B21E79}"/>
              </a:ext>
            </a:extLst>
          </p:cNvPr>
          <p:cNvGrpSpPr/>
          <p:nvPr/>
        </p:nvGrpSpPr>
        <p:grpSpPr>
          <a:xfrm rot="5461033" flipH="1">
            <a:off x="6883249" y="-1254778"/>
            <a:ext cx="7751552" cy="8280321"/>
            <a:chOff x="8036872" y="-1643504"/>
            <a:chExt cx="4835358" cy="5165199"/>
          </a:xfrm>
        </p:grpSpPr>
        <p:sp>
          <p:nvSpPr>
            <p:cNvPr id="15" name="Forma Livre: Forma 20">
              <a:extLst>
                <a:ext uri="{FF2B5EF4-FFF2-40B4-BE49-F238E27FC236}">
                  <a16:creationId xmlns:a16="http://schemas.microsoft.com/office/drawing/2014/main" id="{A48C9026-6155-660D-2F87-8B6B4EBB1821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16" name="Forma Livre: Forma 21">
              <a:extLst>
                <a:ext uri="{FF2B5EF4-FFF2-40B4-BE49-F238E27FC236}">
                  <a16:creationId xmlns:a16="http://schemas.microsoft.com/office/drawing/2014/main" id="{2E8D8F1E-A4D7-FEC0-7988-7F5B23CD7758}"/>
                </a:ext>
              </a:extLst>
            </p:cNvPr>
            <p:cNvSpPr/>
            <p:nvPr/>
          </p:nvSpPr>
          <p:spPr>
            <a:xfrm rot="15740046" flipH="1">
              <a:off x="8946705" y="-403830"/>
              <a:ext cx="5165199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</p:grpSp>
      <p:sp>
        <p:nvSpPr>
          <p:cNvPr id="17" name="Espaço Reservado para Texto 10">
            <a:extLst>
              <a:ext uri="{FF2B5EF4-FFF2-40B4-BE49-F238E27FC236}">
                <a16:creationId xmlns:a16="http://schemas.microsoft.com/office/drawing/2014/main" id="{2E4615FA-107E-0F90-DD32-EE08B9D07348}"/>
              </a:ext>
            </a:extLst>
          </p:cNvPr>
          <p:cNvSpPr txBox="1">
            <a:spLocks/>
          </p:cNvSpPr>
          <p:nvPr/>
        </p:nvSpPr>
        <p:spPr>
          <a:xfrm rot="5461033">
            <a:off x="12189944" y="5673110"/>
            <a:ext cx="5638211" cy="135255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600" b="0" i="0" u="none" strike="noStrike" cap="none" spc="0">
                <a:solidFill>
                  <a:srgbClr val="1D16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400" b="0" i="0" u="none" strike="noStrike" cap="none" spc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400" b="0" i="0" u="none" strike="noStrike" cap="none" spc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400" b="0" i="0" u="none" strike="noStrike" cap="none" spc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400" b="0" i="0" u="none" strike="noStrike" cap="none" spc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kern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9213761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26-08-24 at 14.26.42.mp4">
            <a:hlinkClick r:id="" action="ppaction://media"/>
            <a:extLst>
              <a:ext uri="{FF2B5EF4-FFF2-40B4-BE49-F238E27FC236}">
                <a16:creationId xmlns:a16="http://schemas.microsoft.com/office/drawing/2014/main" id="{395776C0-F343-AD3E-A11E-858DC4932DF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65415.86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3600" y="1193800"/>
            <a:ext cx="7924800" cy="44704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E9F89D25-D6DB-9B44-2FA3-C171C5E6C9A2}"/>
              </a:ext>
            </a:extLst>
          </p:cNvPr>
          <p:cNvGrpSpPr/>
          <p:nvPr/>
        </p:nvGrpSpPr>
        <p:grpSpPr>
          <a:xfrm rot="12101518" flipH="1" flipV="1">
            <a:off x="1768858" y="-3996139"/>
            <a:ext cx="13224445" cy="7235301"/>
            <a:chOff x="5452935" y="-4228069"/>
            <a:chExt cx="13224445" cy="7235301"/>
          </a:xfrm>
          <a:solidFill>
            <a:srgbClr val="FDCDCC"/>
          </a:solidFill>
        </p:grpSpPr>
        <p:sp>
          <p:nvSpPr>
            <p:cNvPr id="4" name="Forma Livre: Forma 42">
              <a:extLst>
                <a:ext uri="{FF2B5EF4-FFF2-40B4-BE49-F238E27FC236}">
                  <a16:creationId xmlns:a16="http://schemas.microsoft.com/office/drawing/2014/main" id="{C2EC81EC-B2D4-9CB0-DF4C-D29CAC8A71C4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orma Livre: Forma 43">
              <a:extLst>
                <a:ext uri="{FF2B5EF4-FFF2-40B4-BE49-F238E27FC236}">
                  <a16:creationId xmlns:a16="http://schemas.microsoft.com/office/drawing/2014/main" id="{53340C58-027A-1CF3-CFB3-358F993024B9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orma Livre: Forma 44">
              <a:extLst>
                <a:ext uri="{FF2B5EF4-FFF2-40B4-BE49-F238E27FC236}">
                  <a16:creationId xmlns:a16="http://schemas.microsoft.com/office/drawing/2014/main" id="{47ED0F12-3ABB-6C37-C30B-C3F11E059EDF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orma Livre: Forma 45">
              <a:extLst>
                <a:ext uri="{FF2B5EF4-FFF2-40B4-BE49-F238E27FC236}">
                  <a16:creationId xmlns:a16="http://schemas.microsoft.com/office/drawing/2014/main" id="{C93D6492-B8CC-E3AD-BEBE-9DCC14BCBD92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46">
              <a:extLst>
                <a:ext uri="{FF2B5EF4-FFF2-40B4-BE49-F238E27FC236}">
                  <a16:creationId xmlns:a16="http://schemas.microsoft.com/office/drawing/2014/main" id="{46804A1C-7F2A-F9D0-C6D9-5FFA30CE9C72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orma Livre: Forma 47">
              <a:extLst>
                <a:ext uri="{FF2B5EF4-FFF2-40B4-BE49-F238E27FC236}">
                  <a16:creationId xmlns:a16="http://schemas.microsoft.com/office/drawing/2014/main" id="{4A6F3783-5452-C470-10F0-9E65B93AC973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orma Livre: Forma 48">
              <a:extLst>
                <a:ext uri="{FF2B5EF4-FFF2-40B4-BE49-F238E27FC236}">
                  <a16:creationId xmlns:a16="http://schemas.microsoft.com/office/drawing/2014/main" id="{EE39785B-58B3-66DD-EF73-32820326DE90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orma Livre: Forma 49">
              <a:extLst>
                <a:ext uri="{FF2B5EF4-FFF2-40B4-BE49-F238E27FC236}">
                  <a16:creationId xmlns:a16="http://schemas.microsoft.com/office/drawing/2014/main" id="{80D04D8A-FF15-D117-9DFD-1B683A73C1AE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orma Livre: Forma 50">
              <a:extLst>
                <a:ext uri="{FF2B5EF4-FFF2-40B4-BE49-F238E27FC236}">
                  <a16:creationId xmlns:a16="http://schemas.microsoft.com/office/drawing/2014/main" id="{2F31957B-0108-0E54-C813-9D8CCDC841D0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orma Livre: Forma 51">
              <a:extLst>
                <a:ext uri="{FF2B5EF4-FFF2-40B4-BE49-F238E27FC236}">
                  <a16:creationId xmlns:a16="http://schemas.microsoft.com/office/drawing/2014/main" id="{5F9CCB9E-4BD5-C123-2375-4280627DCACC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orma Livre: Forma 52">
              <a:extLst>
                <a:ext uri="{FF2B5EF4-FFF2-40B4-BE49-F238E27FC236}">
                  <a16:creationId xmlns:a16="http://schemas.microsoft.com/office/drawing/2014/main" id="{F09A3AEB-4EAE-2697-4D78-DB568927DFC2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32505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2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0084" y="962740"/>
            <a:ext cx="7931482" cy="493251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827A5B44-0350-EED7-7F11-E02F005E3BE7}"/>
              </a:ext>
            </a:extLst>
          </p:cNvPr>
          <p:cNvGrpSpPr/>
          <p:nvPr/>
        </p:nvGrpSpPr>
        <p:grpSpPr>
          <a:xfrm rot="18036183" flipH="1" flipV="1">
            <a:off x="-1798071" y="-1520305"/>
            <a:ext cx="6795148" cy="5341123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C13DE93F-56B7-0B63-507D-6E8C619FCF1E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01C78CB3-CF6F-2AC8-1182-E181741DF9C7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A9A9AD11-39D0-94F9-436D-2C4A0189411D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D951BA20-6A6B-449C-4812-416F9E61B4CB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6E701F09-D24D-C836-1CB6-02BE3EE416B9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A79CF842-A25A-A25C-9BFC-9E7CFC01393F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0AC5C703-3D38-7081-6FD0-667AF39F34C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4F8B04B8-A3D4-B643-0D3C-B583A679D213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27A670D8-2B41-3C80-8F30-7F3947DDFDA8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3DDFA489-F579-A03E-F97C-A94C5E4054B8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B4907EB9-BEAC-E1A9-18A7-DEFEB9BDB574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9839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 txBox="1"/>
          <p:nvPr/>
        </p:nvSpPr>
        <p:spPr>
          <a:xfrm>
            <a:off x="896383" y="253400"/>
            <a:ext cx="10354200" cy="6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67" tIns="60967" rIns="60967" bIns="60967" anchor="t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3867" b="1" kern="0" dirty="0" err="1">
                <a:solidFill>
                  <a:srgbClr val="96001B"/>
                </a:solidFill>
                <a:latin typeface="Plus Jakarta Sans" pitchFamily="2" charset="77"/>
                <a:ea typeface="Heebo"/>
                <a:cs typeface="Plus Jakarta Sans" pitchFamily="2" charset="77"/>
                <a:sym typeface="Heebo"/>
              </a:rPr>
              <a:t>Nossos</a:t>
            </a:r>
            <a:r>
              <a:rPr lang="en-US" sz="3867" b="1" kern="0" dirty="0">
                <a:solidFill>
                  <a:srgbClr val="96001B"/>
                </a:solidFill>
                <a:latin typeface="Plus Jakarta Sans" pitchFamily="2" charset="77"/>
                <a:ea typeface="Heebo"/>
                <a:cs typeface="Plus Jakarta Sans" pitchFamily="2" charset="77"/>
                <a:sym typeface="Heebo"/>
              </a:rPr>
              <a:t> </a:t>
            </a:r>
            <a:r>
              <a:rPr lang="en-US" sz="3867" b="1" kern="0" dirty="0" err="1">
                <a:solidFill>
                  <a:srgbClr val="96001B"/>
                </a:solidFill>
                <a:latin typeface="Plus Jakarta Sans" pitchFamily="2" charset="77"/>
                <a:ea typeface="Heebo"/>
                <a:cs typeface="Plus Jakarta Sans" pitchFamily="2" charset="77"/>
                <a:sym typeface="Heebo"/>
              </a:rPr>
              <a:t>combinados</a:t>
            </a:r>
            <a:endParaRPr sz="3867" b="1" kern="0" dirty="0">
              <a:solidFill>
                <a:srgbClr val="96001B"/>
              </a:solidFill>
              <a:latin typeface="Plus Jakarta Sans" pitchFamily="2" charset="77"/>
              <a:ea typeface="Heebo"/>
              <a:cs typeface="Plus Jakarta Sans" pitchFamily="2" charset="77"/>
              <a:sym typeface="Heebo"/>
            </a:endParaRPr>
          </a:p>
        </p:txBody>
      </p:sp>
      <p:pic>
        <p:nvPicPr>
          <p:cNvPr id="157" name="Google Shape;157;p31" title="las vegas GIF.gif"/>
          <p:cNvPicPr preferRelativeResize="0"/>
          <p:nvPr/>
        </p:nvPicPr>
        <p:blipFill rotWithShape="1">
          <a:blip r:embed="rId3">
            <a:alphaModFix/>
          </a:blip>
          <a:srcRect t="19793" r="3101" b="9695"/>
          <a:stretch/>
        </p:blipFill>
        <p:spPr>
          <a:xfrm>
            <a:off x="789800" y="987367"/>
            <a:ext cx="3333400" cy="19328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58" name="Google Shape;158;p31"/>
          <p:cNvSpPr/>
          <p:nvPr/>
        </p:nvSpPr>
        <p:spPr>
          <a:xfrm>
            <a:off x="789800" y="2968007"/>
            <a:ext cx="3364000" cy="76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333" kern="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O que acontece em </a:t>
            </a:r>
            <a:br>
              <a:rPr lang="en-US" sz="1333" kern="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</a:br>
            <a:r>
              <a:rPr lang="en-US" sz="1333" kern="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Vegas, fica em Vegas </a:t>
            </a:r>
            <a:endParaRPr sz="1333" kern="0">
              <a:solidFill>
                <a:srgbClr val="FFFFFF"/>
              </a:solidFill>
              <a:latin typeface="Plus Jakarta Sans" pitchFamily="2" charset="77"/>
              <a:ea typeface="Heebo Medium"/>
              <a:cs typeface="Plus Jakarta Sans" pitchFamily="2" charset="77"/>
              <a:sym typeface="Heebo Medium"/>
            </a:endParaRPr>
          </a:p>
        </p:txBody>
      </p:sp>
      <p:pic>
        <p:nvPicPr>
          <p:cNvPr id="159" name="Google Shape;159;p31" title="Go Team Fox GIF by New Girl.gif"/>
          <p:cNvPicPr preferRelativeResize="0"/>
          <p:nvPr/>
        </p:nvPicPr>
        <p:blipFill rotWithShape="1">
          <a:blip r:embed="rId4">
            <a:alphaModFix/>
          </a:blip>
          <a:srcRect t="1484" b="1494"/>
          <a:stretch/>
        </p:blipFill>
        <p:spPr>
          <a:xfrm>
            <a:off x="789800" y="3923213"/>
            <a:ext cx="3333400" cy="19328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60" name="Google Shape;160;p31"/>
          <p:cNvSpPr/>
          <p:nvPr/>
        </p:nvSpPr>
        <p:spPr>
          <a:xfrm>
            <a:off x="789800" y="5908218"/>
            <a:ext cx="3364000" cy="76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US" sz="1333" kern="0">
                <a:solidFill>
                  <a:srgbClr val="000000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A solução é em conjunta</a:t>
            </a:r>
            <a:endParaRPr sz="1333" kern="0">
              <a:solidFill>
                <a:srgbClr val="000000"/>
              </a:solidFill>
              <a:latin typeface="Plus Jakarta Sans" pitchFamily="2" charset="77"/>
              <a:ea typeface="Heebo Medium"/>
              <a:cs typeface="Plus Jakarta Sans" pitchFamily="2" charset="77"/>
              <a:sym typeface="Heebo Medium"/>
            </a:endParaRPr>
          </a:p>
        </p:txBody>
      </p:sp>
      <p:pic>
        <p:nvPicPr>
          <p:cNvPr id="161" name="Google Shape;161;p31" title="Work Team GIF by ClickUp.gif"/>
          <p:cNvPicPr preferRelativeResize="0"/>
          <p:nvPr/>
        </p:nvPicPr>
        <p:blipFill rotWithShape="1">
          <a:blip r:embed="rId5">
            <a:alphaModFix/>
          </a:blip>
          <a:srcRect l="4548" t="2694" r="10280" b="14668"/>
          <a:stretch/>
        </p:blipFill>
        <p:spPr>
          <a:xfrm>
            <a:off x="4338167" y="987367"/>
            <a:ext cx="3333400" cy="19328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62" name="Google Shape;162;p31"/>
          <p:cNvSpPr/>
          <p:nvPr/>
        </p:nvSpPr>
        <p:spPr>
          <a:xfrm>
            <a:off x="4338167" y="2968007"/>
            <a:ext cx="3364000" cy="76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467" b="1" kern="0">
                <a:solidFill>
                  <a:srgbClr val="000000"/>
                </a:solidFill>
                <a:latin typeface="Plus Jakarta Sans" pitchFamily="2" charset="77"/>
                <a:ea typeface="Heebo"/>
                <a:cs typeface="Plus Jakarta Sans" pitchFamily="2" charset="77"/>
                <a:sym typeface="Heebo"/>
              </a:rPr>
              <a:t>Evite distrações</a:t>
            </a:r>
            <a:endParaRPr sz="1467" b="1" kern="0">
              <a:solidFill>
                <a:srgbClr val="000000"/>
              </a:solidFill>
              <a:latin typeface="Plus Jakarta Sans" pitchFamily="2" charset="77"/>
              <a:ea typeface="Heebo"/>
              <a:cs typeface="Plus Jakarta Sans" pitchFamily="2" charset="77"/>
              <a:sym typeface="Heebo"/>
            </a:endParaRPr>
          </a:p>
        </p:txBody>
      </p:sp>
      <p:pic>
        <p:nvPicPr>
          <p:cNvPr id="163" name="Google Shape;163;p31" title="Open Mic Loop GIF by Melbourne International Comedy Festival.gif"/>
          <p:cNvPicPr preferRelativeResize="0"/>
          <p:nvPr/>
        </p:nvPicPr>
        <p:blipFill rotWithShape="1">
          <a:blip r:embed="rId6">
            <a:alphaModFix/>
          </a:blip>
          <a:srcRect t="1484" b="1494"/>
          <a:stretch/>
        </p:blipFill>
        <p:spPr>
          <a:xfrm>
            <a:off x="4338167" y="3923213"/>
            <a:ext cx="3333400" cy="19328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64" name="Google Shape;164;p31"/>
          <p:cNvSpPr/>
          <p:nvPr/>
        </p:nvSpPr>
        <p:spPr>
          <a:xfrm>
            <a:off x="4338167" y="5908218"/>
            <a:ext cx="3364000" cy="76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lnSpc>
                <a:spcPct val="115000"/>
              </a:lnSpc>
              <a:buClr>
                <a:srgbClr val="000000"/>
              </a:buClr>
            </a:pPr>
            <a:r>
              <a:rPr lang="en-US" sz="1333" kern="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O palco é seu</a:t>
            </a:r>
            <a:endParaRPr sz="1333" kern="0">
              <a:solidFill>
                <a:srgbClr val="FFFFFF"/>
              </a:solidFill>
              <a:latin typeface="Plus Jakarta Sans" pitchFamily="2" charset="77"/>
              <a:ea typeface="Heebo Medium"/>
              <a:cs typeface="Plus Jakarta Sans" pitchFamily="2" charset="77"/>
              <a:sym typeface="Heebo Medium"/>
            </a:endParaRPr>
          </a:p>
        </p:txBody>
      </p:sp>
      <p:pic>
        <p:nvPicPr>
          <p:cNvPr id="165" name="Google Shape;165;p31" title="Happy Computer GIF.gif"/>
          <p:cNvPicPr preferRelativeResize="0"/>
          <p:nvPr/>
        </p:nvPicPr>
        <p:blipFill rotWithShape="1">
          <a:blip r:embed="rId7">
            <a:alphaModFix/>
          </a:blip>
          <a:srcRect t="8928" b="8936"/>
          <a:stretch/>
        </p:blipFill>
        <p:spPr>
          <a:xfrm>
            <a:off x="7886533" y="987367"/>
            <a:ext cx="3333400" cy="19328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66" name="Google Shape;166;p31"/>
          <p:cNvSpPr/>
          <p:nvPr/>
        </p:nvSpPr>
        <p:spPr>
          <a:xfrm>
            <a:off x="7886533" y="2968007"/>
            <a:ext cx="3364000" cy="76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US" sz="1333" kern="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Faça anotações, </a:t>
            </a:r>
            <a:br>
              <a:rPr lang="en-US" sz="1333" kern="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</a:br>
            <a:r>
              <a:rPr lang="en-US" sz="1333" kern="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mas você receberá esse material</a:t>
            </a:r>
            <a:endParaRPr sz="1333" kern="0">
              <a:solidFill>
                <a:srgbClr val="FFFFFF"/>
              </a:solidFill>
              <a:latin typeface="Plus Jakarta Sans" pitchFamily="2" charset="77"/>
              <a:ea typeface="Heebo Medium"/>
              <a:cs typeface="Plus Jakarta Sans" pitchFamily="2" charset="77"/>
              <a:sym typeface="Heebo Medium"/>
            </a:endParaRPr>
          </a:p>
        </p:txBody>
      </p:sp>
      <p:pic>
        <p:nvPicPr>
          <p:cNvPr id="167" name="Google Shape;167;p31" title="Battle Royale GIF by PUBG Battlegrounds.gif"/>
          <p:cNvPicPr preferRelativeResize="0"/>
          <p:nvPr/>
        </p:nvPicPr>
        <p:blipFill rotWithShape="1">
          <a:blip r:embed="rId8">
            <a:alphaModFix/>
          </a:blip>
          <a:srcRect l="11066" r="11058"/>
          <a:stretch/>
        </p:blipFill>
        <p:spPr>
          <a:xfrm>
            <a:off x="7886533" y="3923213"/>
            <a:ext cx="3333400" cy="19328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68" name="Google Shape;168;p31"/>
          <p:cNvSpPr/>
          <p:nvPr/>
        </p:nvSpPr>
        <p:spPr>
          <a:xfrm>
            <a:off x="7886533" y="5908218"/>
            <a:ext cx="3364000" cy="76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lnSpc>
                <a:spcPct val="115000"/>
              </a:lnSpc>
              <a:buClr>
                <a:srgbClr val="000000"/>
              </a:buClr>
            </a:pPr>
            <a:r>
              <a:rPr lang="en-US" sz="1333" kern="0">
                <a:solidFill>
                  <a:srgbClr val="000000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Tenha mente paraquedas</a:t>
            </a:r>
            <a:endParaRPr sz="1333" kern="0">
              <a:solidFill>
                <a:srgbClr val="000000"/>
              </a:solidFill>
              <a:latin typeface="Plus Jakarta Sans" pitchFamily="2" charset="77"/>
              <a:ea typeface="Heebo"/>
              <a:cs typeface="Plus Jakarta Sans" pitchFamily="2" charset="77"/>
              <a:sym typeface="Heebo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F1DC7C6-9D38-FF1A-ACB0-E7EDE8D38F92}"/>
              </a:ext>
            </a:extLst>
          </p:cNvPr>
          <p:cNvGrpSpPr/>
          <p:nvPr/>
        </p:nvGrpSpPr>
        <p:grpSpPr>
          <a:xfrm rot="16200000">
            <a:off x="8621956" y="2257092"/>
            <a:ext cx="7140087" cy="2625903"/>
            <a:chOff x="2460992" y="5981903"/>
            <a:chExt cx="7140087" cy="2625903"/>
          </a:xfrm>
        </p:grpSpPr>
        <p:sp>
          <p:nvSpPr>
            <p:cNvPr id="3" name="Google Shape;25;p3">
              <a:extLst>
                <a:ext uri="{FF2B5EF4-FFF2-40B4-BE49-F238E27FC236}">
                  <a16:creationId xmlns:a16="http://schemas.microsoft.com/office/drawing/2014/main" id="{AF2EB920-B7D5-10EF-5A8E-149988637543}"/>
                </a:ext>
              </a:extLst>
            </p:cNvPr>
            <p:cNvSpPr/>
            <p:nvPr/>
          </p:nvSpPr>
          <p:spPr>
            <a:xfrm rot="10800000" flipH="1" flipV="1">
              <a:off x="2460992" y="5981903"/>
              <a:ext cx="6492235" cy="1372380"/>
            </a:xfrm>
            <a:custGeom>
              <a:avLst/>
              <a:gdLst/>
              <a:ahLst/>
              <a:cxnLst/>
              <a:rect l="l" t="t" r="r" b="b"/>
              <a:pathLst>
                <a:path w="163257" h="45839" extrusionOk="0">
                  <a:moveTo>
                    <a:pt x="59533" y="1"/>
                  </a:moveTo>
                  <a:lnTo>
                    <a:pt x="54960" y="138"/>
                  </a:lnTo>
                  <a:lnTo>
                    <a:pt x="50388" y="595"/>
                  </a:lnTo>
                  <a:lnTo>
                    <a:pt x="45861" y="1373"/>
                  </a:lnTo>
                  <a:lnTo>
                    <a:pt x="41403" y="2493"/>
                  </a:lnTo>
                  <a:lnTo>
                    <a:pt x="37037" y="3910"/>
                  </a:lnTo>
                  <a:lnTo>
                    <a:pt x="32784" y="5648"/>
                  </a:lnTo>
                  <a:lnTo>
                    <a:pt x="28669" y="7682"/>
                  </a:lnTo>
                  <a:lnTo>
                    <a:pt x="24714" y="9991"/>
                  </a:lnTo>
                  <a:lnTo>
                    <a:pt x="20942" y="12598"/>
                  </a:lnTo>
                  <a:lnTo>
                    <a:pt x="17376" y="15478"/>
                  </a:lnTo>
                  <a:lnTo>
                    <a:pt x="14061" y="18610"/>
                  </a:lnTo>
                  <a:lnTo>
                    <a:pt x="10997" y="22017"/>
                  </a:lnTo>
                  <a:lnTo>
                    <a:pt x="9557" y="23823"/>
                  </a:lnTo>
                  <a:lnTo>
                    <a:pt x="8528" y="25217"/>
                  </a:lnTo>
                  <a:lnTo>
                    <a:pt x="6722" y="28029"/>
                  </a:lnTo>
                  <a:lnTo>
                    <a:pt x="5190" y="30910"/>
                  </a:lnTo>
                  <a:lnTo>
                    <a:pt x="3910" y="33950"/>
                  </a:lnTo>
                  <a:lnTo>
                    <a:pt x="3338" y="35574"/>
                  </a:lnTo>
                  <a:lnTo>
                    <a:pt x="2904" y="37037"/>
                  </a:lnTo>
                  <a:lnTo>
                    <a:pt x="1487" y="42044"/>
                  </a:lnTo>
                  <a:lnTo>
                    <a:pt x="892" y="44467"/>
                  </a:lnTo>
                  <a:lnTo>
                    <a:pt x="915" y="44718"/>
                  </a:lnTo>
                  <a:lnTo>
                    <a:pt x="801" y="44764"/>
                  </a:lnTo>
                  <a:lnTo>
                    <a:pt x="572" y="45061"/>
                  </a:lnTo>
                  <a:lnTo>
                    <a:pt x="344" y="45496"/>
                  </a:lnTo>
                  <a:lnTo>
                    <a:pt x="92" y="45793"/>
                  </a:lnTo>
                  <a:lnTo>
                    <a:pt x="1" y="45839"/>
                  </a:lnTo>
                  <a:lnTo>
                    <a:pt x="163257" y="45839"/>
                  </a:lnTo>
                  <a:lnTo>
                    <a:pt x="162320" y="45038"/>
                  </a:lnTo>
                  <a:lnTo>
                    <a:pt x="161154" y="44147"/>
                  </a:lnTo>
                  <a:lnTo>
                    <a:pt x="160559" y="43324"/>
                  </a:lnTo>
                  <a:lnTo>
                    <a:pt x="160353" y="42729"/>
                  </a:lnTo>
                  <a:lnTo>
                    <a:pt x="160376" y="42638"/>
                  </a:lnTo>
                  <a:lnTo>
                    <a:pt x="160216" y="42318"/>
                  </a:lnTo>
                  <a:lnTo>
                    <a:pt x="159851" y="41769"/>
                  </a:lnTo>
                  <a:lnTo>
                    <a:pt x="159896" y="41701"/>
                  </a:lnTo>
                  <a:lnTo>
                    <a:pt x="159896" y="20096"/>
                  </a:lnTo>
                  <a:lnTo>
                    <a:pt x="159668" y="20073"/>
                  </a:lnTo>
                  <a:lnTo>
                    <a:pt x="159416" y="20119"/>
                  </a:lnTo>
                  <a:lnTo>
                    <a:pt x="156101" y="20874"/>
                  </a:lnTo>
                  <a:lnTo>
                    <a:pt x="149403" y="22108"/>
                  </a:lnTo>
                  <a:lnTo>
                    <a:pt x="144327" y="22771"/>
                  </a:lnTo>
                  <a:lnTo>
                    <a:pt x="140921" y="23114"/>
                  </a:lnTo>
                  <a:lnTo>
                    <a:pt x="137537" y="23343"/>
                  </a:lnTo>
                  <a:lnTo>
                    <a:pt x="134131" y="23434"/>
                  </a:lnTo>
                  <a:lnTo>
                    <a:pt x="130747" y="23411"/>
                  </a:lnTo>
                  <a:lnTo>
                    <a:pt x="127387" y="23251"/>
                  </a:lnTo>
                  <a:lnTo>
                    <a:pt x="124049" y="22931"/>
                  </a:lnTo>
                  <a:lnTo>
                    <a:pt x="120734" y="22451"/>
                  </a:lnTo>
                  <a:lnTo>
                    <a:pt x="117465" y="21811"/>
                  </a:lnTo>
                  <a:lnTo>
                    <a:pt x="114218" y="20988"/>
                  </a:lnTo>
                  <a:lnTo>
                    <a:pt x="111041" y="19982"/>
                  </a:lnTo>
                  <a:lnTo>
                    <a:pt x="107908" y="18770"/>
                  </a:lnTo>
                  <a:lnTo>
                    <a:pt x="106354" y="18084"/>
                  </a:lnTo>
                  <a:lnTo>
                    <a:pt x="104411" y="17170"/>
                  </a:lnTo>
                  <a:lnTo>
                    <a:pt x="100593" y="15112"/>
                  </a:lnTo>
                  <a:lnTo>
                    <a:pt x="95014" y="11775"/>
                  </a:lnTo>
                  <a:lnTo>
                    <a:pt x="91288" y="9557"/>
                  </a:lnTo>
                  <a:lnTo>
                    <a:pt x="89390" y="8483"/>
                  </a:lnTo>
                  <a:lnTo>
                    <a:pt x="85504" y="6448"/>
                  </a:lnTo>
                  <a:lnTo>
                    <a:pt x="81526" y="4619"/>
                  </a:lnTo>
                  <a:lnTo>
                    <a:pt x="77456" y="3041"/>
                  </a:lnTo>
                  <a:lnTo>
                    <a:pt x="75376" y="2401"/>
                  </a:lnTo>
                  <a:lnTo>
                    <a:pt x="73158" y="1761"/>
                  </a:lnTo>
                  <a:lnTo>
                    <a:pt x="68655" y="824"/>
                  </a:lnTo>
                  <a:lnTo>
                    <a:pt x="64105" y="229"/>
                  </a:lnTo>
                  <a:lnTo>
                    <a:pt x="59533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Google Shape;26;p3">
              <a:extLst>
                <a:ext uri="{FF2B5EF4-FFF2-40B4-BE49-F238E27FC236}">
                  <a16:creationId xmlns:a16="http://schemas.microsoft.com/office/drawing/2014/main" id="{C52251C7-3375-AA81-5BD0-24E6921C2B5F}"/>
                </a:ext>
              </a:extLst>
            </p:cNvPr>
            <p:cNvSpPr/>
            <p:nvPr/>
          </p:nvSpPr>
          <p:spPr>
            <a:xfrm rot="-10269600">
              <a:off x="3016789" y="6220057"/>
              <a:ext cx="6584290" cy="2387749"/>
            </a:xfrm>
            <a:custGeom>
              <a:avLst/>
              <a:gdLst/>
              <a:ahLst/>
              <a:cxnLst/>
              <a:rect l="l" t="t" r="r" b="b"/>
              <a:pathLst>
                <a:path w="152100" h="108229" fill="none" extrusionOk="0">
                  <a:moveTo>
                    <a:pt x="0" y="81297"/>
                  </a:moveTo>
                  <a:lnTo>
                    <a:pt x="1258" y="80383"/>
                  </a:lnTo>
                  <a:lnTo>
                    <a:pt x="3864" y="78691"/>
                  </a:lnTo>
                  <a:lnTo>
                    <a:pt x="6539" y="77205"/>
                  </a:lnTo>
                  <a:lnTo>
                    <a:pt x="9282" y="75879"/>
                  </a:lnTo>
                  <a:lnTo>
                    <a:pt x="12071" y="74736"/>
                  </a:lnTo>
                  <a:lnTo>
                    <a:pt x="14906" y="73776"/>
                  </a:lnTo>
                  <a:lnTo>
                    <a:pt x="17787" y="72976"/>
                  </a:lnTo>
                  <a:lnTo>
                    <a:pt x="20736" y="72358"/>
                  </a:lnTo>
                  <a:lnTo>
                    <a:pt x="23685" y="71901"/>
                  </a:lnTo>
                  <a:lnTo>
                    <a:pt x="26680" y="71604"/>
                  </a:lnTo>
                  <a:lnTo>
                    <a:pt x="29698" y="71444"/>
                  </a:lnTo>
                  <a:lnTo>
                    <a:pt x="32716" y="71467"/>
                  </a:lnTo>
                  <a:lnTo>
                    <a:pt x="35733" y="71627"/>
                  </a:lnTo>
                  <a:lnTo>
                    <a:pt x="38774" y="71924"/>
                  </a:lnTo>
                  <a:lnTo>
                    <a:pt x="41792" y="72358"/>
                  </a:lnTo>
                  <a:lnTo>
                    <a:pt x="44809" y="72953"/>
                  </a:lnTo>
                  <a:lnTo>
                    <a:pt x="46318" y="73296"/>
                  </a:lnTo>
                  <a:lnTo>
                    <a:pt x="49176" y="74004"/>
                  </a:lnTo>
                  <a:lnTo>
                    <a:pt x="55052" y="75719"/>
                  </a:lnTo>
                  <a:lnTo>
                    <a:pt x="59441" y="77296"/>
                  </a:lnTo>
                  <a:lnTo>
                    <a:pt x="62299" y="78485"/>
                  </a:lnTo>
                  <a:lnTo>
                    <a:pt x="65042" y="79811"/>
                  </a:lnTo>
                  <a:lnTo>
                    <a:pt x="67626" y="81274"/>
                  </a:lnTo>
                  <a:lnTo>
                    <a:pt x="68860" y="82052"/>
                  </a:lnTo>
                  <a:lnTo>
                    <a:pt x="73318" y="85047"/>
                  </a:lnTo>
                  <a:lnTo>
                    <a:pt x="82189" y="91288"/>
                  </a:lnTo>
                  <a:lnTo>
                    <a:pt x="88978" y="95837"/>
                  </a:lnTo>
                  <a:lnTo>
                    <a:pt x="93619" y="98695"/>
                  </a:lnTo>
                  <a:lnTo>
                    <a:pt x="98352" y="101347"/>
                  </a:lnTo>
                  <a:lnTo>
                    <a:pt x="103221" y="103702"/>
                  </a:lnTo>
                  <a:lnTo>
                    <a:pt x="105736" y="104731"/>
                  </a:lnTo>
                  <a:lnTo>
                    <a:pt x="106971" y="105211"/>
                  </a:lnTo>
                  <a:lnTo>
                    <a:pt x="109531" y="106079"/>
                  </a:lnTo>
                  <a:lnTo>
                    <a:pt x="112160" y="106811"/>
                  </a:lnTo>
                  <a:lnTo>
                    <a:pt x="114858" y="107405"/>
                  </a:lnTo>
                  <a:lnTo>
                    <a:pt x="117601" y="107840"/>
                  </a:lnTo>
                  <a:lnTo>
                    <a:pt x="120391" y="108114"/>
                  </a:lnTo>
                  <a:lnTo>
                    <a:pt x="123157" y="108228"/>
                  </a:lnTo>
                  <a:lnTo>
                    <a:pt x="125923" y="108160"/>
                  </a:lnTo>
                  <a:lnTo>
                    <a:pt x="128667" y="107885"/>
                  </a:lnTo>
                  <a:lnTo>
                    <a:pt x="131341" y="107405"/>
                  </a:lnTo>
                  <a:lnTo>
                    <a:pt x="133971" y="106697"/>
                  </a:lnTo>
                  <a:lnTo>
                    <a:pt x="136508" y="105782"/>
                  </a:lnTo>
                  <a:lnTo>
                    <a:pt x="138932" y="104616"/>
                  </a:lnTo>
                  <a:lnTo>
                    <a:pt x="141241" y="103222"/>
                  </a:lnTo>
                  <a:lnTo>
                    <a:pt x="143413" y="101553"/>
                  </a:lnTo>
                  <a:lnTo>
                    <a:pt x="145401" y="99609"/>
                  </a:lnTo>
                  <a:lnTo>
                    <a:pt x="146339" y="98512"/>
                  </a:lnTo>
                  <a:lnTo>
                    <a:pt x="146910" y="97803"/>
                  </a:lnTo>
                  <a:lnTo>
                    <a:pt x="147939" y="96340"/>
                  </a:lnTo>
                  <a:lnTo>
                    <a:pt x="148854" y="94786"/>
                  </a:lnTo>
                  <a:lnTo>
                    <a:pt x="149654" y="93185"/>
                  </a:lnTo>
                  <a:lnTo>
                    <a:pt x="150317" y="91516"/>
                  </a:lnTo>
                  <a:lnTo>
                    <a:pt x="150888" y="89825"/>
                  </a:lnTo>
                  <a:lnTo>
                    <a:pt x="151346" y="88064"/>
                  </a:lnTo>
                  <a:lnTo>
                    <a:pt x="151688" y="86281"/>
                  </a:lnTo>
                  <a:lnTo>
                    <a:pt x="152031" y="83583"/>
                  </a:lnTo>
                  <a:lnTo>
                    <a:pt x="152100" y="79926"/>
                  </a:lnTo>
                  <a:lnTo>
                    <a:pt x="151780" y="76268"/>
                  </a:lnTo>
                  <a:lnTo>
                    <a:pt x="151094" y="72678"/>
                  </a:lnTo>
                  <a:lnTo>
                    <a:pt x="150591" y="70918"/>
                  </a:lnTo>
                  <a:lnTo>
                    <a:pt x="150180" y="69661"/>
                  </a:lnTo>
                  <a:lnTo>
                    <a:pt x="149242" y="67214"/>
                  </a:lnTo>
                  <a:lnTo>
                    <a:pt x="148122" y="64883"/>
                  </a:lnTo>
                  <a:lnTo>
                    <a:pt x="146888" y="62642"/>
                  </a:lnTo>
                  <a:lnTo>
                    <a:pt x="144853" y="59373"/>
                  </a:lnTo>
                  <a:lnTo>
                    <a:pt x="141926" y="55189"/>
                  </a:lnTo>
                  <a:lnTo>
                    <a:pt x="139000" y="51028"/>
                  </a:lnTo>
                  <a:lnTo>
                    <a:pt x="136920" y="47851"/>
                  </a:lnTo>
                  <a:lnTo>
                    <a:pt x="135617" y="45679"/>
                  </a:lnTo>
                  <a:lnTo>
                    <a:pt x="134451" y="43461"/>
                  </a:lnTo>
                  <a:lnTo>
                    <a:pt x="133445" y="41129"/>
                  </a:lnTo>
                  <a:lnTo>
                    <a:pt x="132599" y="38729"/>
                  </a:lnTo>
                  <a:lnTo>
                    <a:pt x="131936" y="36214"/>
                  </a:lnTo>
                  <a:lnTo>
                    <a:pt x="131707" y="34888"/>
                  </a:lnTo>
                  <a:lnTo>
                    <a:pt x="131547" y="33722"/>
                  </a:lnTo>
                  <a:lnTo>
                    <a:pt x="131319" y="31344"/>
                  </a:lnTo>
                  <a:lnTo>
                    <a:pt x="131227" y="28967"/>
                  </a:lnTo>
                  <a:lnTo>
                    <a:pt x="131273" y="26566"/>
                  </a:lnTo>
                  <a:lnTo>
                    <a:pt x="131456" y="24189"/>
                  </a:lnTo>
                  <a:lnTo>
                    <a:pt x="131799" y="21811"/>
                  </a:lnTo>
                  <a:lnTo>
                    <a:pt x="132256" y="19479"/>
                  </a:lnTo>
                  <a:lnTo>
                    <a:pt x="132850" y="17170"/>
                  </a:lnTo>
                  <a:lnTo>
                    <a:pt x="133582" y="14884"/>
                  </a:lnTo>
                  <a:lnTo>
                    <a:pt x="134451" y="12666"/>
                  </a:lnTo>
                  <a:lnTo>
                    <a:pt x="135434" y="10494"/>
                  </a:lnTo>
                  <a:lnTo>
                    <a:pt x="136554" y="8391"/>
                  </a:lnTo>
                  <a:lnTo>
                    <a:pt x="137811" y="6379"/>
                  </a:lnTo>
                  <a:lnTo>
                    <a:pt x="139183" y="4436"/>
                  </a:lnTo>
                  <a:lnTo>
                    <a:pt x="140692" y="2584"/>
                  </a:lnTo>
                  <a:lnTo>
                    <a:pt x="142338" y="824"/>
                  </a:lnTo>
                  <a:lnTo>
                    <a:pt x="143184" y="1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</p:grpSp>
      <p:sp>
        <p:nvSpPr>
          <p:cNvPr id="5" name="Retângulo 4">
            <a:extLst>
              <a:ext uri="{FF2B5EF4-FFF2-40B4-BE49-F238E27FC236}">
                <a16:creationId xmlns:a16="http://schemas.microsoft.com/office/drawing/2014/main" id="{43639BB5-6EE8-973E-645C-F87B97EFFCD1}"/>
              </a:ext>
            </a:extLst>
          </p:cNvPr>
          <p:cNvSpPr/>
          <p:nvPr/>
        </p:nvSpPr>
        <p:spPr>
          <a:xfrm>
            <a:off x="10879048" y="253400"/>
            <a:ext cx="1044011" cy="394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id="{A53CBBA7-5266-0C91-5CE4-DD09145EF5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926589" y="-14591"/>
            <a:ext cx="6383172" cy="7068534"/>
          </a:xfrm>
        </p:spPr>
        <p:txBody>
          <a:bodyPr/>
          <a:lstStyle/>
          <a:p>
            <a:endParaRPr lang="pt-BR"/>
          </a:p>
        </p:txBody>
      </p:sp>
      <p:sp>
        <p:nvSpPr>
          <p:cNvPr id="2" name="Google Shape;544;p58">
            <a:extLst>
              <a:ext uri="{FF2B5EF4-FFF2-40B4-BE49-F238E27FC236}">
                <a16:creationId xmlns:a16="http://schemas.microsoft.com/office/drawing/2014/main" id="{14EFC338-0525-37C9-E99B-B53562ECDEE3}"/>
              </a:ext>
            </a:extLst>
          </p:cNvPr>
          <p:cNvSpPr txBox="1"/>
          <p:nvPr/>
        </p:nvSpPr>
        <p:spPr>
          <a:xfrm>
            <a:off x="619751" y="466517"/>
            <a:ext cx="1971200" cy="11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defTabSz="609660">
              <a:lnSpc>
                <a:spcPct val="90000"/>
              </a:lnSpc>
              <a:buSzPts val="7200"/>
            </a:pPr>
            <a:r>
              <a:rPr lang="en-US" sz="4800" b="1">
                <a:solidFill>
                  <a:srgbClr val="C00000"/>
                </a:solidFill>
                <a:latin typeface="Plus Jakarta Sans" pitchFamily="2" charset="77"/>
                <a:ea typeface="Anton"/>
                <a:cs typeface="Plus Jakarta Sans" pitchFamily="2" charset="77"/>
                <a:sym typeface="Anton"/>
              </a:rPr>
              <a:t>Livros</a:t>
            </a:r>
            <a:endParaRPr sz="4800" b="1">
              <a:solidFill>
                <a:srgbClr val="C00000"/>
              </a:solidFill>
              <a:latin typeface="Plus Jakarta Sans" pitchFamily="2" charset="77"/>
              <a:ea typeface="Anton"/>
              <a:cs typeface="Plus Jakarta Sans" pitchFamily="2" charset="77"/>
              <a:sym typeface="Anton"/>
            </a:endParaRPr>
          </a:p>
        </p:txBody>
      </p:sp>
      <p:pic>
        <p:nvPicPr>
          <p:cNvPr id="3" name="Google Shape;545;p58">
            <a:extLst>
              <a:ext uri="{FF2B5EF4-FFF2-40B4-BE49-F238E27FC236}">
                <a16:creationId xmlns:a16="http://schemas.microsoft.com/office/drawing/2014/main" id="{298B6600-9D29-4096-8698-B5492DC8D60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18271" y="2219640"/>
            <a:ext cx="1975021" cy="28790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Google Shape;546;p58">
            <a:extLst>
              <a:ext uri="{FF2B5EF4-FFF2-40B4-BE49-F238E27FC236}">
                <a16:creationId xmlns:a16="http://schemas.microsoft.com/office/drawing/2014/main" id="{BD10BDEB-CA87-3850-70AE-D95C9A444AF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4014" y="2219639"/>
            <a:ext cx="1930378" cy="28790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Google Shape;547;p58">
            <a:extLst>
              <a:ext uri="{FF2B5EF4-FFF2-40B4-BE49-F238E27FC236}">
                <a16:creationId xmlns:a16="http://schemas.microsoft.com/office/drawing/2014/main" id="{1F0CB4F9-FB0E-4624-9EF9-A8C4D77A449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0700" y="2197512"/>
            <a:ext cx="2031666" cy="2923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72089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/>
          <p:nvPr/>
        </p:nvSpPr>
        <p:spPr>
          <a:xfrm>
            <a:off x="471430" y="674482"/>
            <a:ext cx="9296800" cy="4709200"/>
          </a:xfrm>
          <a:prstGeom prst="roundRect">
            <a:avLst>
              <a:gd name="adj" fmla="val 5566"/>
            </a:avLst>
          </a:prstGeom>
          <a:solidFill>
            <a:srgbClr val="96001B"/>
          </a:solidFill>
          <a:ln>
            <a:noFill/>
          </a:ln>
          <a:effectLst>
            <a:outerShdw blurRad="642938" dist="400050" dir="2460000" algn="bl" rotWithShape="0">
              <a:srgbClr val="999999">
                <a:alpha val="14000"/>
              </a:srgbClr>
            </a:outerShdw>
          </a:effectLst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4" name="Google Shape;174;p32"/>
          <p:cNvSpPr txBox="1"/>
          <p:nvPr/>
        </p:nvSpPr>
        <p:spPr>
          <a:xfrm>
            <a:off x="745952" y="935686"/>
            <a:ext cx="6741600" cy="1077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83" tIns="60983" rIns="60983" bIns="60983" anchor="t" anchorCtr="0">
            <a:spAutoFit/>
          </a:bodyPr>
          <a:lstStyle/>
          <a:p>
            <a:pPr defTabSz="609630">
              <a:buClr>
                <a:srgbClr val="000000"/>
              </a:buClr>
              <a:buSzPts val="5400"/>
            </a:pPr>
            <a:r>
              <a:rPr lang="en-US" sz="3100" b="1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</a:t>
            </a:r>
            <a:r>
              <a:rPr lang="en-US" sz="3100" b="1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3100" b="1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3100" b="1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vamos</a:t>
            </a:r>
            <a:r>
              <a:rPr lang="en-US" sz="3100" b="1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3100" b="1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fazer</a:t>
            </a:r>
            <a:endParaRPr sz="3100" b="1" kern="0" dirty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609630">
              <a:buClr>
                <a:srgbClr val="000000"/>
              </a:buClr>
              <a:buSzPts val="5400"/>
            </a:pPr>
            <a:r>
              <a:rPr lang="en-US" sz="3100" b="1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nos</a:t>
            </a:r>
            <a:r>
              <a:rPr lang="en-US" sz="3100" b="1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3100" b="1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próximos</a:t>
            </a:r>
            <a:r>
              <a:rPr lang="en-US" sz="3100" b="1" kern="0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90 </a:t>
            </a:r>
            <a:r>
              <a:rPr lang="en-US" sz="3100" b="1" kern="0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minutos</a:t>
            </a:r>
            <a:endParaRPr sz="3100" b="1" kern="0" dirty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aphicFrame>
        <p:nvGraphicFramePr>
          <p:cNvPr id="175" name="Google Shape;175;p32"/>
          <p:cNvGraphicFramePr/>
          <p:nvPr>
            <p:extLst>
              <p:ext uri="{D42A27DB-BD31-4B8C-83A1-F6EECF244321}">
                <p14:modId xmlns:p14="http://schemas.microsoft.com/office/powerpoint/2010/main" val="3135805911"/>
              </p:ext>
            </p:extLst>
          </p:nvPr>
        </p:nvGraphicFramePr>
        <p:xfrm>
          <a:off x="745952" y="2082843"/>
          <a:ext cx="8472266" cy="27254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236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6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13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Abertura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e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provocação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</a:t>
                      </a:r>
                      <a:b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</a:br>
                      <a:r>
                        <a:rPr lang="en-US" sz="1600" b="1" dirty="0">
                          <a:solidFill>
                            <a:srgbClr val="F6A1AC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  <a:t>5 min</a:t>
                      </a:r>
                      <a:endParaRPr sz="1600" b="1" dirty="0">
                        <a:solidFill>
                          <a:srgbClr val="F6A1AC"/>
                        </a:solidFill>
                        <a:latin typeface="Plus Jakarta Sans" pitchFamily="2" charset="77"/>
                        <a:ea typeface="Poppins"/>
                        <a:cs typeface="Plus Jakarta Sans" pitchFamily="2" charset="77"/>
                        <a:sym typeface="Poppins"/>
                      </a:endParaRPr>
                    </a:p>
                  </a:txBody>
                  <a:tcPr marL="60950" marR="60950" marT="60950" marB="609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Atividade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2: canvas com case real</a:t>
                      </a:r>
                      <a:b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</a:br>
                      <a:r>
                        <a:rPr lang="en-US" sz="1600" b="1" dirty="0">
                          <a:solidFill>
                            <a:srgbClr val="F6A1AC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  <a:t>4 min</a:t>
                      </a:r>
                      <a:endParaRPr sz="1600" b="1" dirty="0">
                        <a:solidFill>
                          <a:srgbClr val="F6A1AC"/>
                        </a:solidFill>
                        <a:latin typeface="Plus Jakarta Sans" pitchFamily="2" charset="77"/>
                        <a:ea typeface="Poppins"/>
                        <a:cs typeface="Plus Jakarta Sans" pitchFamily="2" charset="77"/>
                        <a:sym typeface="Poppins"/>
                      </a:endParaRPr>
                    </a:p>
                  </a:txBody>
                  <a:tcPr marL="60950" marR="60950" marT="60950" marB="609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3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Visão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Linear x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Visão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Sistêmica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</a:t>
                      </a:r>
                      <a:b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</a:br>
                      <a:r>
                        <a:rPr lang="en-US" sz="1600" b="1" dirty="0">
                          <a:solidFill>
                            <a:srgbClr val="F6A1AC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  <a:t>9 min</a:t>
                      </a:r>
                      <a:endParaRPr sz="1600" b="1" dirty="0">
                        <a:solidFill>
                          <a:srgbClr val="F6A1AC"/>
                        </a:solidFill>
                        <a:latin typeface="Plus Jakarta Sans" pitchFamily="2" charset="77"/>
                        <a:ea typeface="Poppins"/>
                        <a:cs typeface="Plus Jakarta Sans" pitchFamily="2" charset="77"/>
                        <a:sym typeface="Poppins"/>
                      </a:endParaRPr>
                    </a:p>
                  </a:txBody>
                  <a:tcPr marL="60950" marR="60950" marT="60950" marB="609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O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que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a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Hypera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espera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de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nós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</a:t>
                      </a:r>
                      <a:b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</a:br>
                      <a:r>
                        <a:rPr lang="en-US" sz="1600" b="1" dirty="0">
                          <a:solidFill>
                            <a:srgbClr val="F6A1AC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  <a:t>4 min</a:t>
                      </a:r>
                      <a:endParaRPr sz="1600" b="1" dirty="0">
                        <a:solidFill>
                          <a:srgbClr val="F6A1AC"/>
                        </a:solidFill>
                        <a:latin typeface="Plus Jakarta Sans" pitchFamily="2" charset="77"/>
                        <a:ea typeface="Poppins"/>
                        <a:cs typeface="Plus Jakarta Sans" pitchFamily="2" charset="77"/>
                        <a:sym typeface="Poppins"/>
                      </a:endParaRPr>
                    </a:p>
                  </a:txBody>
                  <a:tcPr marL="60950" marR="60950" marT="60950" marB="609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13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Atividade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1: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quebra-cabeça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em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grupo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</a:t>
                      </a:r>
                      <a:b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</a:br>
                      <a:r>
                        <a:rPr lang="en-US" sz="1600" b="1" dirty="0">
                          <a:solidFill>
                            <a:srgbClr val="F6A1AC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  <a:t>21 min</a:t>
                      </a:r>
                      <a:endParaRPr sz="1600" b="1" dirty="0">
                        <a:solidFill>
                          <a:srgbClr val="F6A1AC"/>
                        </a:solidFill>
                        <a:latin typeface="Plus Jakarta Sans" pitchFamily="2" charset="77"/>
                        <a:ea typeface="Poppins"/>
                        <a:cs typeface="Plus Jakarta Sans" pitchFamily="2" charset="77"/>
                        <a:sym typeface="Poppins"/>
                      </a:endParaRPr>
                    </a:p>
                  </a:txBody>
                  <a:tcPr marL="60950" marR="60950" marT="60950" marB="609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Compromisso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e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fechamento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</a:t>
                      </a:r>
                      <a:b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</a:br>
                      <a:r>
                        <a:rPr lang="en-US" sz="1600" b="1" dirty="0">
                          <a:solidFill>
                            <a:srgbClr val="F6A1AC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  <a:t>4 min</a:t>
                      </a:r>
                      <a:endParaRPr sz="1600" b="1" dirty="0">
                        <a:solidFill>
                          <a:srgbClr val="F6A1AC"/>
                        </a:solidFill>
                        <a:latin typeface="Plus Jakarta Sans" pitchFamily="2" charset="77"/>
                        <a:ea typeface="Poppins"/>
                        <a:cs typeface="Plus Jakarta Sans" pitchFamily="2" charset="77"/>
                        <a:sym typeface="Poppins"/>
                      </a:endParaRPr>
                    </a:p>
                  </a:txBody>
                  <a:tcPr marL="60950" marR="60950" marT="60950" marB="609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13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As 4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dimensões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da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visão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 Medium"/>
                          <a:cs typeface="Plus Jakarta Sans" pitchFamily="2" charset="77"/>
                          <a:sym typeface="Poppins Medium"/>
                        </a:rPr>
                        <a:t>sistêmica</a:t>
                      </a:r>
                      <a:br>
                        <a:rPr lang="en-US" sz="1600" b="1" dirty="0">
                          <a:solidFill>
                            <a:schemeClr val="bg1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</a:br>
                      <a:r>
                        <a:rPr lang="en-US" sz="1600" b="1" dirty="0">
                          <a:solidFill>
                            <a:srgbClr val="F6A1AC"/>
                          </a:solidFill>
                          <a:latin typeface="Plus Jakarta Sans" pitchFamily="2" charset="77"/>
                          <a:ea typeface="Poppins"/>
                          <a:cs typeface="Plus Jakarta Sans" pitchFamily="2" charset="77"/>
                          <a:sym typeface="Poppins"/>
                        </a:rPr>
                        <a:t> 14 min</a:t>
                      </a:r>
                      <a:endParaRPr sz="1600" b="1" dirty="0">
                        <a:solidFill>
                          <a:srgbClr val="F6A1AC"/>
                        </a:solidFill>
                        <a:latin typeface="Plus Jakarta Sans" pitchFamily="2" charset="77"/>
                        <a:ea typeface="Poppins"/>
                        <a:cs typeface="Plus Jakarta Sans" pitchFamily="2" charset="77"/>
                        <a:sym typeface="Poppins"/>
                      </a:endParaRPr>
                    </a:p>
                  </a:txBody>
                  <a:tcPr marL="60950" marR="60950" marT="60950" marB="609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60950" marR="60950" marT="60950" marB="6095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4" name="Agrupar 13">
            <a:extLst>
              <a:ext uri="{FF2B5EF4-FFF2-40B4-BE49-F238E27FC236}">
                <a16:creationId xmlns:a16="http://schemas.microsoft.com/office/drawing/2014/main" id="{3BE19BE9-A903-64B8-5C07-9F3481D2F9B5}"/>
              </a:ext>
            </a:extLst>
          </p:cNvPr>
          <p:cNvGrpSpPr/>
          <p:nvPr/>
        </p:nvGrpSpPr>
        <p:grpSpPr>
          <a:xfrm rot="12574024" flipV="1">
            <a:off x="6380466" y="-2407045"/>
            <a:ext cx="8271586" cy="4525514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15" name="Forma Livre: Forma 51">
              <a:extLst>
                <a:ext uri="{FF2B5EF4-FFF2-40B4-BE49-F238E27FC236}">
                  <a16:creationId xmlns:a16="http://schemas.microsoft.com/office/drawing/2014/main" id="{320E18F5-0907-8F6B-564E-AF3F621B3D3F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orma Livre: Forma 52">
              <a:extLst>
                <a:ext uri="{FF2B5EF4-FFF2-40B4-BE49-F238E27FC236}">
                  <a16:creationId xmlns:a16="http://schemas.microsoft.com/office/drawing/2014/main" id="{0F665615-5FBE-BE91-6497-76E8ECC70307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orma Livre: Forma 53">
              <a:extLst>
                <a:ext uri="{FF2B5EF4-FFF2-40B4-BE49-F238E27FC236}">
                  <a16:creationId xmlns:a16="http://schemas.microsoft.com/office/drawing/2014/main" id="{01277B7B-986F-9945-55E6-37A6129DC181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orma Livre: Forma 54">
              <a:extLst>
                <a:ext uri="{FF2B5EF4-FFF2-40B4-BE49-F238E27FC236}">
                  <a16:creationId xmlns:a16="http://schemas.microsoft.com/office/drawing/2014/main" id="{C4DF7AA4-3868-BE84-A387-48C5256CFB2C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orma Livre: Forma 55">
              <a:extLst>
                <a:ext uri="{FF2B5EF4-FFF2-40B4-BE49-F238E27FC236}">
                  <a16:creationId xmlns:a16="http://schemas.microsoft.com/office/drawing/2014/main" id="{9D7F57C8-B883-33A9-5E2E-235BFD0D0B46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orma Livre: Forma 56">
              <a:extLst>
                <a:ext uri="{FF2B5EF4-FFF2-40B4-BE49-F238E27FC236}">
                  <a16:creationId xmlns:a16="http://schemas.microsoft.com/office/drawing/2014/main" id="{EB434A72-0D2A-55B3-3B09-858B8AA79A3F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orma Livre: Forma 57">
              <a:extLst>
                <a:ext uri="{FF2B5EF4-FFF2-40B4-BE49-F238E27FC236}">
                  <a16:creationId xmlns:a16="http://schemas.microsoft.com/office/drawing/2014/main" id="{2FE64AB4-8D14-64AF-39C7-F70BD876A142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orma Livre: Forma 58">
              <a:extLst>
                <a:ext uri="{FF2B5EF4-FFF2-40B4-BE49-F238E27FC236}">
                  <a16:creationId xmlns:a16="http://schemas.microsoft.com/office/drawing/2014/main" id="{B97AEF98-944A-DDD2-AD60-5BA9C3C2ED55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orma Livre: Forma 59">
              <a:extLst>
                <a:ext uri="{FF2B5EF4-FFF2-40B4-BE49-F238E27FC236}">
                  <a16:creationId xmlns:a16="http://schemas.microsoft.com/office/drawing/2014/main" id="{3BEA52A5-6C51-5803-4993-BFF58D6A164E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orma Livre: Forma 60">
              <a:extLst>
                <a:ext uri="{FF2B5EF4-FFF2-40B4-BE49-F238E27FC236}">
                  <a16:creationId xmlns:a16="http://schemas.microsoft.com/office/drawing/2014/main" id="{33E65FFE-840A-54DF-7EC6-0E4A646E69E7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orma Livre: Forma 61">
              <a:extLst>
                <a:ext uri="{FF2B5EF4-FFF2-40B4-BE49-F238E27FC236}">
                  <a16:creationId xmlns:a16="http://schemas.microsoft.com/office/drawing/2014/main" id="{589CD38D-A6C2-F77A-68AF-459D1E0EEEA3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0E77CDF5-05EA-1A19-5296-010AC0DF44FD}"/>
              </a:ext>
            </a:extLst>
          </p:cNvPr>
          <p:cNvGrpSpPr/>
          <p:nvPr/>
        </p:nvGrpSpPr>
        <p:grpSpPr>
          <a:xfrm rot="5870701" flipH="1">
            <a:off x="8655193" y="-2438023"/>
            <a:ext cx="3769355" cy="6453132"/>
            <a:chOff x="10716559" y="-330271"/>
            <a:chExt cx="3118318" cy="5338555"/>
          </a:xfrm>
        </p:grpSpPr>
        <p:sp>
          <p:nvSpPr>
            <p:cNvPr id="27" name="Google Shape;38;p5">
              <a:extLst>
                <a:ext uri="{FF2B5EF4-FFF2-40B4-BE49-F238E27FC236}">
                  <a16:creationId xmlns:a16="http://schemas.microsoft.com/office/drawing/2014/main" id="{4110E9CE-8423-2DDB-EB0F-D20A5AB82E20}"/>
                </a:ext>
              </a:extLst>
            </p:cNvPr>
            <p:cNvSpPr/>
            <p:nvPr userDrawn="1"/>
          </p:nvSpPr>
          <p:spPr>
            <a:xfrm rot="6230805">
              <a:off x="11949546" y="3122953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8" name="Google Shape;43;p5">
              <a:extLst>
                <a:ext uri="{FF2B5EF4-FFF2-40B4-BE49-F238E27FC236}">
                  <a16:creationId xmlns:a16="http://schemas.microsoft.com/office/drawing/2014/main" id="{1C8F87C6-89ED-EFDF-31FB-03D85C00715D}"/>
                </a:ext>
              </a:extLst>
            </p:cNvPr>
            <p:cNvSpPr/>
            <p:nvPr userDrawn="1"/>
          </p:nvSpPr>
          <p:spPr>
            <a:xfrm rot="-3724802">
              <a:off x="10826947" y="-241517"/>
              <a:ext cx="1974085" cy="1796577"/>
            </a:xfrm>
            <a:custGeom>
              <a:avLst/>
              <a:gdLst/>
              <a:ahLst/>
              <a:cxnLst/>
              <a:rect l="l" t="t" r="r" b="b"/>
              <a:pathLst>
                <a:path w="45930" h="43598" extrusionOk="0">
                  <a:moveTo>
                    <a:pt x="27755" y="0"/>
                  </a:moveTo>
                  <a:lnTo>
                    <a:pt x="25171" y="206"/>
                  </a:lnTo>
                  <a:lnTo>
                    <a:pt x="22611" y="663"/>
                  </a:lnTo>
                  <a:lnTo>
                    <a:pt x="20073" y="1372"/>
                  </a:lnTo>
                  <a:lnTo>
                    <a:pt x="17581" y="2287"/>
                  </a:lnTo>
                  <a:lnTo>
                    <a:pt x="15204" y="3407"/>
                  </a:lnTo>
                  <a:lnTo>
                    <a:pt x="12940" y="4687"/>
                  </a:lnTo>
                  <a:lnTo>
                    <a:pt x="10837" y="6150"/>
                  </a:lnTo>
                  <a:lnTo>
                    <a:pt x="8940" y="7728"/>
                  </a:lnTo>
                  <a:lnTo>
                    <a:pt x="8071" y="8574"/>
                  </a:lnTo>
                  <a:lnTo>
                    <a:pt x="7408" y="9259"/>
                  </a:lnTo>
                  <a:lnTo>
                    <a:pt x="6173" y="10700"/>
                  </a:lnTo>
                  <a:lnTo>
                    <a:pt x="5602" y="11431"/>
                  </a:lnTo>
                  <a:lnTo>
                    <a:pt x="4710" y="12689"/>
                  </a:lnTo>
                  <a:lnTo>
                    <a:pt x="3110" y="15524"/>
                  </a:lnTo>
                  <a:lnTo>
                    <a:pt x="1761" y="18656"/>
                  </a:lnTo>
                  <a:lnTo>
                    <a:pt x="732" y="22016"/>
                  </a:lnTo>
                  <a:lnTo>
                    <a:pt x="389" y="23731"/>
                  </a:lnTo>
                  <a:lnTo>
                    <a:pt x="206" y="24897"/>
                  </a:lnTo>
                  <a:lnTo>
                    <a:pt x="1" y="27252"/>
                  </a:lnTo>
                  <a:lnTo>
                    <a:pt x="23" y="29584"/>
                  </a:lnTo>
                  <a:lnTo>
                    <a:pt x="321" y="31847"/>
                  </a:lnTo>
                  <a:lnTo>
                    <a:pt x="869" y="34019"/>
                  </a:lnTo>
                  <a:lnTo>
                    <a:pt x="1738" y="36076"/>
                  </a:lnTo>
                  <a:lnTo>
                    <a:pt x="2927" y="37974"/>
                  </a:lnTo>
                  <a:lnTo>
                    <a:pt x="4436" y="39666"/>
                  </a:lnTo>
                  <a:lnTo>
                    <a:pt x="5350" y="40420"/>
                  </a:lnTo>
                  <a:lnTo>
                    <a:pt x="5853" y="40786"/>
                  </a:lnTo>
                  <a:lnTo>
                    <a:pt x="6905" y="41449"/>
                  </a:lnTo>
                  <a:lnTo>
                    <a:pt x="8551" y="42272"/>
                  </a:lnTo>
                  <a:lnTo>
                    <a:pt x="10860" y="43049"/>
                  </a:lnTo>
                  <a:lnTo>
                    <a:pt x="13283" y="43461"/>
                  </a:lnTo>
                  <a:lnTo>
                    <a:pt x="15775" y="43598"/>
                  </a:lnTo>
                  <a:lnTo>
                    <a:pt x="18290" y="43484"/>
                  </a:lnTo>
                  <a:lnTo>
                    <a:pt x="20759" y="43163"/>
                  </a:lnTo>
                  <a:lnTo>
                    <a:pt x="23160" y="42683"/>
                  </a:lnTo>
                  <a:lnTo>
                    <a:pt x="24326" y="42386"/>
                  </a:lnTo>
                  <a:lnTo>
                    <a:pt x="25537" y="42066"/>
                  </a:lnTo>
                  <a:lnTo>
                    <a:pt x="27915" y="41266"/>
                  </a:lnTo>
                  <a:lnTo>
                    <a:pt x="29081" y="40832"/>
                  </a:lnTo>
                  <a:lnTo>
                    <a:pt x="30224" y="40329"/>
                  </a:lnTo>
                  <a:lnTo>
                    <a:pt x="32464" y="39208"/>
                  </a:lnTo>
                  <a:lnTo>
                    <a:pt x="34613" y="37905"/>
                  </a:lnTo>
                  <a:lnTo>
                    <a:pt x="36625" y="36419"/>
                  </a:lnTo>
                  <a:lnTo>
                    <a:pt x="38500" y="34773"/>
                  </a:lnTo>
                  <a:lnTo>
                    <a:pt x="40215" y="32967"/>
                  </a:lnTo>
                  <a:lnTo>
                    <a:pt x="41746" y="31001"/>
                  </a:lnTo>
                  <a:lnTo>
                    <a:pt x="43072" y="28898"/>
                  </a:lnTo>
                  <a:lnTo>
                    <a:pt x="43644" y="27778"/>
                  </a:lnTo>
                  <a:lnTo>
                    <a:pt x="44192" y="26657"/>
                  </a:lnTo>
                  <a:lnTo>
                    <a:pt x="45015" y="24303"/>
                  </a:lnTo>
                  <a:lnTo>
                    <a:pt x="45610" y="21856"/>
                  </a:lnTo>
                  <a:lnTo>
                    <a:pt x="45907" y="19364"/>
                  </a:lnTo>
                  <a:lnTo>
                    <a:pt x="45930" y="16872"/>
                  </a:lnTo>
                  <a:lnTo>
                    <a:pt x="45656" y="14381"/>
                  </a:lnTo>
                  <a:lnTo>
                    <a:pt x="45061" y="11980"/>
                  </a:lnTo>
                  <a:lnTo>
                    <a:pt x="44192" y="9648"/>
                  </a:lnTo>
                  <a:lnTo>
                    <a:pt x="43621" y="8528"/>
                  </a:lnTo>
                  <a:lnTo>
                    <a:pt x="43278" y="7911"/>
                  </a:lnTo>
                  <a:lnTo>
                    <a:pt x="42501" y="6745"/>
                  </a:lnTo>
                  <a:lnTo>
                    <a:pt x="41701" y="5693"/>
                  </a:lnTo>
                  <a:lnTo>
                    <a:pt x="40809" y="4733"/>
                  </a:lnTo>
                  <a:lnTo>
                    <a:pt x="39391" y="3453"/>
                  </a:lnTo>
                  <a:lnTo>
                    <a:pt x="37334" y="2104"/>
                  </a:lnTo>
                  <a:lnTo>
                    <a:pt x="35093" y="1098"/>
                  </a:lnTo>
                  <a:lnTo>
                    <a:pt x="32739" y="412"/>
                  </a:lnTo>
                  <a:lnTo>
                    <a:pt x="30270" y="46"/>
                  </a:lnTo>
                  <a:lnTo>
                    <a:pt x="277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7400000" scaled="0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9" name="Google Shape;44;p5">
              <a:extLst>
                <a:ext uri="{FF2B5EF4-FFF2-40B4-BE49-F238E27FC236}">
                  <a16:creationId xmlns:a16="http://schemas.microsoft.com/office/drawing/2014/main" id="{6A633D61-31D1-8EA2-F297-EAEEDCDA4B64}"/>
                </a:ext>
              </a:extLst>
            </p:cNvPr>
            <p:cNvSpPr/>
            <p:nvPr userDrawn="1"/>
          </p:nvSpPr>
          <p:spPr>
            <a:xfrm rot="13570850">
              <a:off x="9665931" y="1300420"/>
              <a:ext cx="4645922" cy="2544666"/>
            </a:xfrm>
            <a:custGeom>
              <a:avLst/>
              <a:gdLst/>
              <a:ahLst/>
              <a:cxnLst/>
              <a:rect l="l" t="t" r="r" b="b"/>
              <a:pathLst>
                <a:path w="246132" h="146842" fill="none" extrusionOk="0">
                  <a:moveTo>
                    <a:pt x="1" y="3109"/>
                  </a:moveTo>
                  <a:lnTo>
                    <a:pt x="1738" y="2515"/>
                  </a:lnTo>
                  <a:lnTo>
                    <a:pt x="5305" y="1509"/>
                  </a:lnTo>
                  <a:lnTo>
                    <a:pt x="8894" y="755"/>
                  </a:lnTo>
                  <a:lnTo>
                    <a:pt x="12506" y="252"/>
                  </a:lnTo>
                  <a:lnTo>
                    <a:pt x="16118" y="0"/>
                  </a:lnTo>
                  <a:lnTo>
                    <a:pt x="19730" y="0"/>
                  </a:lnTo>
                  <a:lnTo>
                    <a:pt x="23297" y="275"/>
                  </a:lnTo>
                  <a:lnTo>
                    <a:pt x="26795" y="823"/>
                  </a:lnTo>
                  <a:lnTo>
                    <a:pt x="30224" y="1646"/>
                  </a:lnTo>
                  <a:lnTo>
                    <a:pt x="33539" y="2789"/>
                  </a:lnTo>
                  <a:lnTo>
                    <a:pt x="36740" y="4207"/>
                  </a:lnTo>
                  <a:lnTo>
                    <a:pt x="39803" y="5944"/>
                  </a:lnTo>
                  <a:lnTo>
                    <a:pt x="42684" y="7979"/>
                  </a:lnTo>
                  <a:lnTo>
                    <a:pt x="45404" y="10334"/>
                  </a:lnTo>
                  <a:lnTo>
                    <a:pt x="47919" y="13031"/>
                  </a:lnTo>
                  <a:lnTo>
                    <a:pt x="50182" y="16049"/>
                  </a:lnTo>
                  <a:lnTo>
                    <a:pt x="51234" y="17695"/>
                  </a:lnTo>
                  <a:lnTo>
                    <a:pt x="52057" y="19158"/>
                  </a:lnTo>
                  <a:lnTo>
                    <a:pt x="53429" y="22108"/>
                  </a:lnTo>
                  <a:lnTo>
                    <a:pt x="54458" y="25080"/>
                  </a:lnTo>
                  <a:lnTo>
                    <a:pt x="55166" y="28074"/>
                  </a:lnTo>
                  <a:lnTo>
                    <a:pt x="55601" y="31115"/>
                  </a:lnTo>
                  <a:lnTo>
                    <a:pt x="55806" y="34178"/>
                  </a:lnTo>
                  <a:lnTo>
                    <a:pt x="55829" y="37242"/>
                  </a:lnTo>
                  <a:lnTo>
                    <a:pt x="55692" y="40351"/>
                  </a:lnTo>
                  <a:lnTo>
                    <a:pt x="54961" y="48147"/>
                  </a:lnTo>
                  <a:lnTo>
                    <a:pt x="54160" y="55989"/>
                  </a:lnTo>
                  <a:lnTo>
                    <a:pt x="53978" y="59121"/>
                  </a:lnTo>
                  <a:lnTo>
                    <a:pt x="53909" y="62253"/>
                  </a:lnTo>
                  <a:lnTo>
                    <a:pt x="54000" y="65385"/>
                  </a:lnTo>
                  <a:lnTo>
                    <a:pt x="54138" y="66939"/>
                  </a:lnTo>
                  <a:lnTo>
                    <a:pt x="54298" y="68357"/>
                  </a:lnTo>
                  <a:lnTo>
                    <a:pt x="54778" y="71146"/>
                  </a:lnTo>
                  <a:lnTo>
                    <a:pt x="55441" y="73889"/>
                  </a:lnTo>
                  <a:lnTo>
                    <a:pt x="56287" y="76610"/>
                  </a:lnTo>
                  <a:lnTo>
                    <a:pt x="57315" y="79285"/>
                  </a:lnTo>
                  <a:lnTo>
                    <a:pt x="58504" y="81868"/>
                  </a:lnTo>
                  <a:lnTo>
                    <a:pt x="59853" y="84406"/>
                  </a:lnTo>
                  <a:lnTo>
                    <a:pt x="61339" y="86852"/>
                  </a:lnTo>
                  <a:lnTo>
                    <a:pt x="62985" y="89207"/>
                  </a:lnTo>
                  <a:lnTo>
                    <a:pt x="64745" y="91470"/>
                  </a:lnTo>
                  <a:lnTo>
                    <a:pt x="66643" y="93642"/>
                  </a:lnTo>
                  <a:lnTo>
                    <a:pt x="68655" y="95677"/>
                  </a:lnTo>
                  <a:lnTo>
                    <a:pt x="70781" y="97597"/>
                  </a:lnTo>
                  <a:lnTo>
                    <a:pt x="72999" y="99380"/>
                  </a:lnTo>
                  <a:lnTo>
                    <a:pt x="75308" y="101003"/>
                  </a:lnTo>
                  <a:lnTo>
                    <a:pt x="77708" y="102489"/>
                  </a:lnTo>
                  <a:lnTo>
                    <a:pt x="78943" y="103175"/>
                  </a:lnTo>
                  <a:lnTo>
                    <a:pt x="80269" y="103861"/>
                  </a:lnTo>
                  <a:lnTo>
                    <a:pt x="82875" y="105073"/>
                  </a:lnTo>
                  <a:lnTo>
                    <a:pt x="85458" y="106079"/>
                  </a:lnTo>
                  <a:lnTo>
                    <a:pt x="88042" y="106902"/>
                  </a:lnTo>
                  <a:lnTo>
                    <a:pt x="90602" y="107542"/>
                  </a:lnTo>
                  <a:lnTo>
                    <a:pt x="93140" y="107999"/>
                  </a:lnTo>
                  <a:lnTo>
                    <a:pt x="95677" y="108319"/>
                  </a:lnTo>
                  <a:lnTo>
                    <a:pt x="98169" y="108479"/>
                  </a:lnTo>
                  <a:lnTo>
                    <a:pt x="100684" y="108479"/>
                  </a:lnTo>
                  <a:lnTo>
                    <a:pt x="103176" y="108365"/>
                  </a:lnTo>
                  <a:lnTo>
                    <a:pt x="105645" y="108113"/>
                  </a:lnTo>
                  <a:lnTo>
                    <a:pt x="108114" y="107770"/>
                  </a:lnTo>
                  <a:lnTo>
                    <a:pt x="111772" y="107016"/>
                  </a:lnTo>
                  <a:lnTo>
                    <a:pt x="116665" y="105713"/>
                  </a:lnTo>
                  <a:lnTo>
                    <a:pt x="121511" y="104067"/>
                  </a:lnTo>
                  <a:lnTo>
                    <a:pt x="126335" y="102192"/>
                  </a:lnTo>
                  <a:lnTo>
                    <a:pt x="133560" y="99083"/>
                  </a:lnTo>
                  <a:lnTo>
                    <a:pt x="143184" y="94739"/>
                  </a:lnTo>
                  <a:lnTo>
                    <a:pt x="150432" y="91653"/>
                  </a:lnTo>
                  <a:lnTo>
                    <a:pt x="155301" y="89801"/>
                  </a:lnTo>
                  <a:lnTo>
                    <a:pt x="157747" y="88978"/>
                  </a:lnTo>
                  <a:lnTo>
                    <a:pt x="159599" y="88407"/>
                  </a:lnTo>
                  <a:lnTo>
                    <a:pt x="163371" y="87355"/>
                  </a:lnTo>
                  <a:lnTo>
                    <a:pt x="167212" y="86509"/>
                  </a:lnTo>
                  <a:lnTo>
                    <a:pt x="171076" y="85869"/>
                  </a:lnTo>
                  <a:lnTo>
                    <a:pt x="174962" y="85389"/>
                  </a:lnTo>
                  <a:lnTo>
                    <a:pt x="178872" y="85114"/>
                  </a:lnTo>
                  <a:lnTo>
                    <a:pt x="182781" y="85023"/>
                  </a:lnTo>
                  <a:lnTo>
                    <a:pt x="186713" y="85137"/>
                  </a:lnTo>
                  <a:lnTo>
                    <a:pt x="190600" y="85457"/>
                  </a:lnTo>
                  <a:lnTo>
                    <a:pt x="194463" y="85983"/>
                  </a:lnTo>
                  <a:lnTo>
                    <a:pt x="198281" y="86715"/>
                  </a:lnTo>
                  <a:lnTo>
                    <a:pt x="202054" y="87629"/>
                  </a:lnTo>
                  <a:lnTo>
                    <a:pt x="205757" y="88795"/>
                  </a:lnTo>
                  <a:lnTo>
                    <a:pt x="209415" y="90144"/>
                  </a:lnTo>
                  <a:lnTo>
                    <a:pt x="212959" y="91721"/>
                  </a:lnTo>
                  <a:lnTo>
                    <a:pt x="216411" y="93505"/>
                  </a:lnTo>
                  <a:lnTo>
                    <a:pt x="218080" y="94511"/>
                  </a:lnTo>
                  <a:lnTo>
                    <a:pt x="219749" y="95539"/>
                  </a:lnTo>
                  <a:lnTo>
                    <a:pt x="222949" y="97780"/>
                  </a:lnTo>
                  <a:lnTo>
                    <a:pt x="225990" y="100249"/>
                  </a:lnTo>
                  <a:lnTo>
                    <a:pt x="228871" y="102901"/>
                  </a:lnTo>
                  <a:lnTo>
                    <a:pt x="231591" y="105736"/>
                  </a:lnTo>
                  <a:lnTo>
                    <a:pt x="234083" y="108753"/>
                  </a:lnTo>
                  <a:lnTo>
                    <a:pt x="236392" y="111908"/>
                  </a:lnTo>
                  <a:lnTo>
                    <a:pt x="238495" y="115223"/>
                  </a:lnTo>
                  <a:lnTo>
                    <a:pt x="240347" y="118653"/>
                  </a:lnTo>
                  <a:lnTo>
                    <a:pt x="241993" y="122196"/>
                  </a:lnTo>
                  <a:lnTo>
                    <a:pt x="243365" y="125831"/>
                  </a:lnTo>
                  <a:lnTo>
                    <a:pt x="244485" y="129535"/>
                  </a:lnTo>
                  <a:lnTo>
                    <a:pt x="245308" y="133307"/>
                  </a:lnTo>
                  <a:lnTo>
                    <a:pt x="245880" y="137148"/>
                  </a:lnTo>
                  <a:lnTo>
                    <a:pt x="246131" y="141011"/>
                  </a:lnTo>
                  <a:lnTo>
                    <a:pt x="246085" y="144898"/>
                  </a:lnTo>
                  <a:lnTo>
                    <a:pt x="245925" y="146841"/>
                  </a:lnTo>
                </a:path>
              </a:pathLst>
            </a:custGeom>
            <a:noFill/>
            <a:ln w="3175">
              <a:solidFill>
                <a:srgbClr val="1D16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3"/>
          <p:cNvSpPr txBox="1"/>
          <p:nvPr/>
        </p:nvSpPr>
        <p:spPr>
          <a:xfrm>
            <a:off x="847000" y="822832"/>
            <a:ext cx="10926000" cy="781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533" rIns="0" bIns="0" anchor="ctr" anchorCtr="0">
            <a:spAutoFit/>
          </a:bodyPr>
          <a:lstStyle/>
          <a:p>
            <a:pPr marL="11527" algn="ctr" defTabSz="609630">
              <a:buClr>
                <a:srgbClr val="FFFFFF"/>
              </a:buClr>
              <a:buSzPts val="4493"/>
            </a:pPr>
            <a:r>
              <a:rPr lang="en-US" sz="500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</a:t>
            </a:r>
            <a:r>
              <a:rPr lang="en-US" sz="500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500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500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veem</a:t>
            </a:r>
            <a:r>
              <a:rPr lang="en-US" sz="500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500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nas</a:t>
            </a:r>
            <a:r>
              <a:rPr lang="en-US" sz="500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500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figuras</a:t>
            </a:r>
            <a:r>
              <a:rPr lang="en-US" sz="500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1 e 2?</a:t>
            </a:r>
            <a:endParaRPr sz="5000" b="1" kern="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188" name="Google Shape;188;p33"/>
          <p:cNvSpPr/>
          <p:nvPr/>
        </p:nvSpPr>
        <p:spPr>
          <a:xfrm>
            <a:off x="1659450" y="1754700"/>
            <a:ext cx="4129800" cy="4129800"/>
          </a:xfrm>
          <a:prstGeom prst="rect">
            <a:avLst/>
          </a:prstGeom>
          <a:solidFill>
            <a:srgbClr val="96001B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1400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189" name="Google Shape;189;p33"/>
          <p:cNvSpPr/>
          <p:nvPr/>
        </p:nvSpPr>
        <p:spPr>
          <a:xfrm>
            <a:off x="6604925" y="1754700"/>
            <a:ext cx="4129800" cy="41298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1400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190" name="Google Shape;190;p33" title="ChatGPT Image 17 de ago. de 2026, 16_10_30.png"/>
          <p:cNvPicPr preferRelativeResize="0"/>
          <p:nvPr/>
        </p:nvPicPr>
        <p:blipFill rotWithShape="1">
          <a:blip r:embed="rId3">
            <a:alphaModFix/>
          </a:blip>
          <a:srcRect l="19480" t="1186" r="19474" b="56751"/>
          <a:stretch/>
        </p:blipFill>
        <p:spPr>
          <a:xfrm>
            <a:off x="1971475" y="2035951"/>
            <a:ext cx="3505751" cy="3567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3"/>
          <p:cNvSpPr/>
          <p:nvPr/>
        </p:nvSpPr>
        <p:spPr>
          <a:xfrm>
            <a:off x="1327875" y="5288250"/>
            <a:ext cx="801000" cy="7812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700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2700" b="1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192" name="Google Shape;192;p33" title="ChatGPT Image 17 de ago. de 2026, 16_22_16.png"/>
          <p:cNvPicPr preferRelativeResize="0"/>
          <p:nvPr/>
        </p:nvPicPr>
        <p:blipFill rotWithShape="1">
          <a:blip r:embed="rId4">
            <a:alphaModFix/>
          </a:blip>
          <a:srcRect l="31447" t="6481" r="31447" b="26432"/>
          <a:stretch/>
        </p:blipFill>
        <p:spPr>
          <a:xfrm>
            <a:off x="6916950" y="2035951"/>
            <a:ext cx="3505749" cy="3567298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3"/>
          <p:cNvSpPr/>
          <p:nvPr/>
        </p:nvSpPr>
        <p:spPr>
          <a:xfrm>
            <a:off x="10222325" y="5288250"/>
            <a:ext cx="801000" cy="7812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700" b="1" kern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2700" b="1" kern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30735C82-A540-A628-9534-DF86F546809C}"/>
              </a:ext>
            </a:extLst>
          </p:cNvPr>
          <p:cNvGrpSpPr/>
          <p:nvPr/>
        </p:nvGrpSpPr>
        <p:grpSpPr>
          <a:xfrm rot="18036183" flipH="1" flipV="1">
            <a:off x="-1386325" y="-623361"/>
            <a:ext cx="4392561" cy="2515486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30B4965C-7058-D863-785C-2179E2A46FB3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906C7A0B-9592-C7D8-054F-A002FE10C976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279F77F1-0ED2-14D8-A9BA-857CB7683BF7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A6F31349-62C1-CE4E-CD0D-0A4BCDCEEB66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E84FD634-547D-201B-44DD-6AF9803A64C8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30EA0984-4FD0-E6DF-0620-78A812A7406E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38245C1D-27F8-CBBC-AF38-4DAE7332E430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3076EB73-614B-0EA1-8742-A063B8026A42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7DE1E38A-3CD7-BD90-C788-E16F030D1498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D9C5C370-621F-12FC-51CC-DB06232AC7E0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3882429F-03C9-9324-C21C-5A1FFFDF508B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4" name="Espaço Reservado para Número de Slide 5">
            <a:extLst>
              <a:ext uri="{FF2B5EF4-FFF2-40B4-BE49-F238E27FC236}">
                <a16:creationId xmlns:a16="http://schemas.microsoft.com/office/drawing/2014/main" id="{995BAFB7-1CC2-0E66-EB59-C4E6C469A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958" y="6356350"/>
            <a:ext cx="799129" cy="322319"/>
          </a:xfrm>
        </p:spPr>
        <p:txBody>
          <a:bodyPr>
            <a:normAutofit fontScale="25000" lnSpcReduction="20000"/>
          </a:bodyPr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15" name="Google Shape;21;p3">
            <a:extLst>
              <a:ext uri="{FF2B5EF4-FFF2-40B4-BE49-F238E27FC236}">
                <a16:creationId xmlns:a16="http://schemas.microsoft.com/office/drawing/2014/main" id="{B2D40842-1E33-079D-CD4A-EF39EEF325F1}"/>
              </a:ext>
            </a:extLst>
          </p:cNvPr>
          <p:cNvSpPr/>
          <p:nvPr/>
        </p:nvSpPr>
        <p:spPr>
          <a:xfrm>
            <a:off x="10732776" y="2151451"/>
            <a:ext cx="4742106" cy="4773298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16" name="Google Shape;22;p3">
            <a:extLst>
              <a:ext uri="{FF2B5EF4-FFF2-40B4-BE49-F238E27FC236}">
                <a16:creationId xmlns:a16="http://schemas.microsoft.com/office/drawing/2014/main" id="{41D7C8C9-82DF-8D94-5665-834335B7D91B}"/>
              </a:ext>
            </a:extLst>
          </p:cNvPr>
          <p:cNvSpPr/>
          <p:nvPr/>
        </p:nvSpPr>
        <p:spPr>
          <a:xfrm>
            <a:off x="10575399" y="1551040"/>
            <a:ext cx="3435303" cy="4900425"/>
          </a:xfrm>
          <a:custGeom>
            <a:avLst/>
            <a:gdLst/>
            <a:ahLst/>
            <a:cxnLst/>
            <a:rect l="l" t="t" r="r" b="b"/>
            <a:pathLst>
              <a:path w="103611" h="100455" fill="none" extrusionOk="0">
                <a:moveTo>
                  <a:pt x="17376" y="100455"/>
                </a:moveTo>
                <a:lnTo>
                  <a:pt x="17467" y="99815"/>
                </a:lnTo>
                <a:lnTo>
                  <a:pt x="17467" y="98580"/>
                </a:lnTo>
                <a:lnTo>
                  <a:pt x="17307" y="97346"/>
                </a:lnTo>
                <a:lnTo>
                  <a:pt x="16987" y="96134"/>
                </a:lnTo>
                <a:lnTo>
                  <a:pt x="16347" y="94328"/>
                </a:lnTo>
                <a:lnTo>
                  <a:pt x="15181" y="92019"/>
                </a:lnTo>
                <a:lnTo>
                  <a:pt x="14541" y="90921"/>
                </a:lnTo>
                <a:lnTo>
                  <a:pt x="11638" y="86075"/>
                </a:lnTo>
                <a:lnTo>
                  <a:pt x="7271" y="78850"/>
                </a:lnTo>
                <a:lnTo>
                  <a:pt x="5259" y="75124"/>
                </a:lnTo>
                <a:lnTo>
                  <a:pt x="4025" y="72609"/>
                </a:lnTo>
                <a:lnTo>
                  <a:pt x="3453" y="71329"/>
                </a:lnTo>
                <a:lnTo>
                  <a:pt x="2904" y="70026"/>
                </a:lnTo>
                <a:lnTo>
                  <a:pt x="1921" y="67351"/>
                </a:lnTo>
                <a:lnTo>
                  <a:pt x="1121" y="64630"/>
                </a:lnTo>
                <a:lnTo>
                  <a:pt x="504" y="61864"/>
                </a:lnTo>
                <a:lnTo>
                  <a:pt x="115" y="59075"/>
                </a:lnTo>
                <a:lnTo>
                  <a:pt x="1" y="56263"/>
                </a:lnTo>
                <a:lnTo>
                  <a:pt x="138" y="53474"/>
                </a:lnTo>
                <a:lnTo>
                  <a:pt x="573" y="50731"/>
                </a:lnTo>
                <a:lnTo>
                  <a:pt x="915" y="49359"/>
                </a:lnTo>
                <a:lnTo>
                  <a:pt x="1373" y="47896"/>
                </a:lnTo>
                <a:lnTo>
                  <a:pt x="2584" y="45107"/>
                </a:lnTo>
                <a:lnTo>
                  <a:pt x="4116" y="42477"/>
                </a:lnTo>
                <a:lnTo>
                  <a:pt x="5945" y="40031"/>
                </a:lnTo>
                <a:lnTo>
                  <a:pt x="8048" y="37791"/>
                </a:lnTo>
                <a:lnTo>
                  <a:pt x="10380" y="35779"/>
                </a:lnTo>
                <a:lnTo>
                  <a:pt x="12872" y="33973"/>
                </a:lnTo>
                <a:lnTo>
                  <a:pt x="15547" y="32418"/>
                </a:lnTo>
                <a:lnTo>
                  <a:pt x="16919" y="31755"/>
                </a:lnTo>
                <a:lnTo>
                  <a:pt x="18336" y="31115"/>
                </a:lnTo>
                <a:lnTo>
                  <a:pt x="21194" y="30041"/>
                </a:lnTo>
                <a:lnTo>
                  <a:pt x="24120" y="29195"/>
                </a:lnTo>
                <a:lnTo>
                  <a:pt x="27115" y="28555"/>
                </a:lnTo>
                <a:lnTo>
                  <a:pt x="30156" y="28075"/>
                </a:lnTo>
                <a:lnTo>
                  <a:pt x="33219" y="27777"/>
                </a:lnTo>
                <a:lnTo>
                  <a:pt x="36283" y="27640"/>
                </a:lnTo>
                <a:lnTo>
                  <a:pt x="39369" y="27617"/>
                </a:lnTo>
                <a:lnTo>
                  <a:pt x="40901" y="27663"/>
                </a:lnTo>
                <a:lnTo>
                  <a:pt x="43804" y="27777"/>
                </a:lnTo>
                <a:lnTo>
                  <a:pt x="49611" y="28280"/>
                </a:lnTo>
                <a:lnTo>
                  <a:pt x="55395" y="28852"/>
                </a:lnTo>
                <a:lnTo>
                  <a:pt x="61202" y="29355"/>
                </a:lnTo>
                <a:lnTo>
                  <a:pt x="64106" y="29515"/>
                </a:lnTo>
                <a:lnTo>
                  <a:pt x="65569" y="29561"/>
                </a:lnTo>
                <a:lnTo>
                  <a:pt x="68495" y="29561"/>
                </a:lnTo>
                <a:lnTo>
                  <a:pt x="71421" y="29446"/>
                </a:lnTo>
                <a:lnTo>
                  <a:pt x="74325" y="29195"/>
                </a:lnTo>
                <a:lnTo>
                  <a:pt x="77205" y="28760"/>
                </a:lnTo>
                <a:lnTo>
                  <a:pt x="80040" y="28143"/>
                </a:lnTo>
                <a:lnTo>
                  <a:pt x="82807" y="27297"/>
                </a:lnTo>
                <a:lnTo>
                  <a:pt x="85504" y="26246"/>
                </a:lnTo>
                <a:lnTo>
                  <a:pt x="86807" y="25628"/>
                </a:lnTo>
                <a:lnTo>
                  <a:pt x="87699" y="25148"/>
                </a:lnTo>
                <a:lnTo>
                  <a:pt x="89414" y="24142"/>
                </a:lnTo>
                <a:lnTo>
                  <a:pt x="91060" y="22999"/>
                </a:lnTo>
                <a:lnTo>
                  <a:pt x="92637" y="21765"/>
                </a:lnTo>
                <a:lnTo>
                  <a:pt x="94123" y="20416"/>
                </a:lnTo>
                <a:lnTo>
                  <a:pt x="95518" y="18976"/>
                </a:lnTo>
                <a:lnTo>
                  <a:pt x="96821" y="17444"/>
                </a:lnTo>
                <a:lnTo>
                  <a:pt x="98010" y="15843"/>
                </a:lnTo>
                <a:lnTo>
                  <a:pt x="99107" y="14175"/>
                </a:lnTo>
                <a:lnTo>
                  <a:pt x="100113" y="12437"/>
                </a:lnTo>
                <a:lnTo>
                  <a:pt x="100982" y="10631"/>
                </a:lnTo>
                <a:lnTo>
                  <a:pt x="101759" y="8779"/>
                </a:lnTo>
                <a:lnTo>
                  <a:pt x="102399" y="6882"/>
                </a:lnTo>
                <a:lnTo>
                  <a:pt x="102902" y="4938"/>
                </a:lnTo>
                <a:lnTo>
                  <a:pt x="103291" y="2995"/>
                </a:lnTo>
                <a:lnTo>
                  <a:pt x="103542" y="1006"/>
                </a:lnTo>
                <a:lnTo>
                  <a:pt x="103611" y="0"/>
                </a:lnTo>
              </a:path>
            </a:pathLst>
          </a:custGeom>
          <a:noFill/>
          <a:ln w="3175">
            <a:solidFill>
              <a:srgbClr val="E20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70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>
          <a:extLst>
            <a:ext uri="{FF2B5EF4-FFF2-40B4-BE49-F238E27FC236}">
              <a16:creationId xmlns:a16="http://schemas.microsoft.com/office/drawing/2014/main" id="{F58E6324-62C8-9D55-FE9D-22F04E17B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4" title="ChatGPT Image 17 de ago. de 2026, 16_25_41.png">
            <a:extLst>
              <a:ext uri="{FF2B5EF4-FFF2-40B4-BE49-F238E27FC236}">
                <a16:creationId xmlns:a16="http://schemas.microsoft.com/office/drawing/2014/main" id="{94CFA852-D2C0-A044-A944-8F1463B8E3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0286" t="36346" r="16060"/>
          <a:stretch/>
        </p:blipFill>
        <p:spPr>
          <a:xfrm>
            <a:off x="6472" y="0"/>
            <a:ext cx="12185527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4">
            <a:extLst>
              <a:ext uri="{FF2B5EF4-FFF2-40B4-BE49-F238E27FC236}">
                <a16:creationId xmlns:a16="http://schemas.microsoft.com/office/drawing/2014/main" id="{DE4BC2C1-CDD9-3080-ACCD-956A537663C6}"/>
              </a:ext>
            </a:extLst>
          </p:cNvPr>
          <p:cNvSpPr/>
          <p:nvPr/>
        </p:nvSpPr>
        <p:spPr>
          <a:xfrm>
            <a:off x="4327275" y="3575325"/>
            <a:ext cx="2893800" cy="2893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1400" kern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1" name="Google Shape;201;p34">
            <a:extLst>
              <a:ext uri="{FF2B5EF4-FFF2-40B4-BE49-F238E27FC236}">
                <a16:creationId xmlns:a16="http://schemas.microsoft.com/office/drawing/2014/main" id="{47B18DCA-8E7D-E0AF-CA09-1D10050AA82C}"/>
              </a:ext>
            </a:extLst>
          </p:cNvPr>
          <p:cNvSpPr/>
          <p:nvPr/>
        </p:nvSpPr>
        <p:spPr>
          <a:xfrm>
            <a:off x="3905275" y="4631625"/>
            <a:ext cx="801000" cy="7812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700" b="1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2700" b="1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02" name="Google Shape;202;p34" title="ChatGPT Image 17 de ago. de 2026, 16_25_41.png">
            <a:extLst>
              <a:ext uri="{FF2B5EF4-FFF2-40B4-BE49-F238E27FC236}">
                <a16:creationId xmlns:a16="http://schemas.microsoft.com/office/drawing/2014/main" id="{38D66EA4-0734-3277-2F3E-1568FFD1508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2559" t="74987" r="37836"/>
          <a:stretch/>
        </p:blipFill>
        <p:spPr>
          <a:xfrm>
            <a:off x="4266976" y="4163150"/>
            <a:ext cx="3753077" cy="269485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4">
            <a:extLst>
              <a:ext uri="{FF2B5EF4-FFF2-40B4-BE49-F238E27FC236}">
                <a16:creationId xmlns:a16="http://schemas.microsoft.com/office/drawing/2014/main" id="{D59A15EB-3D3D-1B1D-1501-837DCE71EE50}"/>
              </a:ext>
            </a:extLst>
          </p:cNvPr>
          <p:cNvSpPr txBox="1"/>
          <p:nvPr/>
        </p:nvSpPr>
        <p:spPr>
          <a:xfrm>
            <a:off x="1016550" y="918105"/>
            <a:ext cx="3245800" cy="2289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533" rIns="0" bIns="0" anchor="ctr" anchorCtr="0">
            <a:spAutoFit/>
          </a:bodyPr>
          <a:lstStyle/>
          <a:p>
            <a:pPr marL="11527" defTabSz="609630">
              <a:buClr>
                <a:srgbClr val="FFFFFF"/>
              </a:buClr>
              <a:buSzPts val="7500"/>
            </a:pPr>
            <a:r>
              <a:rPr lang="en-US" sz="7400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 </a:t>
            </a:r>
            <a:br>
              <a:rPr lang="en-US" sz="7400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7400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Linear</a:t>
            </a:r>
            <a:endParaRPr sz="38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04" name="Google Shape;204;p34">
            <a:extLst>
              <a:ext uri="{FF2B5EF4-FFF2-40B4-BE49-F238E27FC236}">
                <a16:creationId xmlns:a16="http://schemas.microsoft.com/office/drawing/2014/main" id="{83254D23-7F4D-4657-7CFC-271721CCEFAD}"/>
              </a:ext>
            </a:extLst>
          </p:cNvPr>
          <p:cNvSpPr txBox="1"/>
          <p:nvPr/>
        </p:nvSpPr>
        <p:spPr>
          <a:xfrm>
            <a:off x="4262250" y="1249600"/>
            <a:ext cx="6196800" cy="998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 marR="4612" defTabSz="609630">
              <a:lnSpc>
                <a:spcPct val="115000"/>
              </a:lnSpc>
              <a:buClr>
                <a:srgbClr val="000000"/>
              </a:buClr>
            </a:pPr>
            <a:r>
              <a:rPr lang="en-US" sz="2300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✸ A visão que foca somente nas causas e efeitos imediatos a questão. </a:t>
            </a:r>
            <a:endParaRPr sz="12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05" name="Google Shape;205;p34">
            <a:extLst>
              <a:ext uri="{FF2B5EF4-FFF2-40B4-BE49-F238E27FC236}">
                <a16:creationId xmlns:a16="http://schemas.microsoft.com/office/drawing/2014/main" id="{C1677CE6-15CC-9BC2-DFA7-48B1F499D2C6}"/>
              </a:ext>
            </a:extLst>
          </p:cNvPr>
          <p:cNvSpPr txBox="1"/>
          <p:nvPr/>
        </p:nvSpPr>
        <p:spPr>
          <a:xfrm>
            <a:off x="4262250" y="2228500"/>
            <a:ext cx="7199400" cy="998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 marR="4612" defTabSz="609630">
              <a:lnSpc>
                <a:spcPct val="115000"/>
              </a:lnSpc>
              <a:buClr>
                <a:srgbClr val="000000"/>
              </a:buClr>
            </a:pPr>
            <a:r>
              <a:rPr lang="en-US" sz="2300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✸ Deixando bem restrito o ângulo de ação dos envolvidos e limitando as medidas de solução.</a:t>
            </a:r>
            <a:endParaRPr sz="12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5FA42D3-8B9B-FAB7-E2B8-A7B49E702595}"/>
              </a:ext>
            </a:extLst>
          </p:cNvPr>
          <p:cNvGrpSpPr/>
          <p:nvPr/>
        </p:nvGrpSpPr>
        <p:grpSpPr>
          <a:xfrm rot="18036183" flipH="1" flipV="1">
            <a:off x="9194055" y="4083070"/>
            <a:ext cx="4392561" cy="2515486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C5C9381D-C6F3-2210-FC50-367A91B5F02E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84CCD653-4BBB-C9FD-2C9F-B477DEC0246A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B88FFA3E-D463-B63F-0222-4BD35839300F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20DD6D90-BFC1-40AB-2A88-A25088E9D54F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B0C60592-C52D-068D-0EA3-E357F2A0126B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722F33F2-1D93-9A55-5661-78B7D08D12A6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C8AFFD08-42D6-A3F9-9BC4-789B29AB85DB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021BD9AE-9FB8-84AB-4D65-AA26C2BB1F75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C9AE2250-FCE9-432F-19C2-15E239727283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60E0EADF-3784-3C6F-B737-5A33840C799A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72F721F3-3D05-A832-C3B4-2271DF39BC16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624450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5" title="ChatGPT Image 17 de ago. de 2026, 16_22_1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72" y="0"/>
            <a:ext cx="12185527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5"/>
          <p:cNvSpPr txBox="1"/>
          <p:nvPr/>
        </p:nvSpPr>
        <p:spPr>
          <a:xfrm>
            <a:off x="782275" y="3622912"/>
            <a:ext cx="3957600" cy="1827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533" rIns="0" bIns="0" anchor="ctr" anchorCtr="0">
            <a:spAutoFit/>
          </a:bodyPr>
          <a:lstStyle/>
          <a:p>
            <a:pPr marL="11527" defTabSz="609630">
              <a:buClr>
                <a:srgbClr val="FFFFFF"/>
              </a:buClr>
              <a:buSzPts val="7500"/>
            </a:pPr>
            <a:r>
              <a:rPr lang="en-US" sz="5900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 Sistêmica</a:t>
            </a:r>
            <a:endParaRPr sz="5900" b="1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13" name="Google Shape;213;p35"/>
          <p:cNvSpPr txBox="1"/>
          <p:nvPr/>
        </p:nvSpPr>
        <p:spPr>
          <a:xfrm>
            <a:off x="7981700" y="3309550"/>
            <a:ext cx="3606600" cy="2287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0333" rIns="0" bIns="0" anchor="t" anchorCtr="0">
            <a:spAutoFit/>
          </a:bodyPr>
          <a:lstStyle/>
          <a:p>
            <a:pPr marL="11527" marR="13256" defTabSz="609630">
              <a:buClr>
                <a:srgbClr val="000000"/>
              </a:buClr>
              <a:buSzPts val="3600"/>
            </a:pPr>
            <a:r>
              <a:rPr lang="en-US" sz="1700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 que atua de forma ampla, clara e bem definida quanto à causas, resultados e medidas que fazem  parte de um processo.</a:t>
            </a:r>
            <a:endParaRPr sz="1700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marL="11527" marR="13256" defTabSz="609630">
              <a:spcBef>
                <a:spcPts val="318"/>
              </a:spcBef>
              <a:buClr>
                <a:srgbClr val="000000"/>
              </a:buClr>
              <a:buSzPts val="3600"/>
            </a:pPr>
            <a:endParaRPr sz="1700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marL="11527" marR="4612" defTabSz="609630">
              <a:spcBef>
                <a:spcPts val="867"/>
              </a:spcBef>
              <a:buClr>
                <a:srgbClr val="000000"/>
              </a:buClr>
              <a:buSzPts val="3600"/>
            </a:pPr>
            <a:r>
              <a:rPr lang="en-US" sz="1700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Alargando-se as probabilidades de  resultados positivos dentro da  organização.</a:t>
            </a:r>
            <a:endParaRPr sz="700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14" name="Google Shape;214;p35"/>
          <p:cNvSpPr/>
          <p:nvPr/>
        </p:nvSpPr>
        <p:spPr>
          <a:xfrm>
            <a:off x="4503475" y="2584175"/>
            <a:ext cx="801000" cy="7812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700" b="1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2700" b="1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14AF4D5-962A-7314-8BCB-CE19984296E3}"/>
              </a:ext>
            </a:extLst>
          </p:cNvPr>
          <p:cNvGrpSpPr/>
          <p:nvPr/>
        </p:nvGrpSpPr>
        <p:grpSpPr>
          <a:xfrm rot="18036183" flipH="1" flipV="1">
            <a:off x="-1232075" y="-359415"/>
            <a:ext cx="4392561" cy="2515486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905EC642-DE94-4626-38FC-B928464F8845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82534656-93E4-CB7F-ADA6-FA0F8D69DBC7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F379D743-A9B6-1524-1AE4-2279D3576BA4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9FB162F4-1835-5524-9438-9AE3F676C2DE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499380C7-7D2E-AEAF-B540-A4D0C5E4BC26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3A889D24-885D-582C-4F60-2761B57A194F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4AC871DF-DF5C-C033-7230-3DC31DD5D510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74AE94F3-134F-1B99-EBBE-727B49E1BE23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0007DCE0-51A1-B48B-FF31-5B7B074FB44D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66A0CAB8-0918-058E-8C5B-DB998E241C8B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33BA3BD3-3D47-7F1C-9B22-72B9B857F1E8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940267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36" title="ChatGPT Image 17 de ago. de 2026, 17_52_5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8" y="-6"/>
            <a:ext cx="1218554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6"/>
          <p:cNvSpPr/>
          <p:nvPr/>
        </p:nvSpPr>
        <p:spPr>
          <a:xfrm>
            <a:off x="753919" y="1821595"/>
            <a:ext cx="6583800" cy="1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11764"/>
              </a:lnSpc>
              <a:buClr>
                <a:srgbClr val="FFFFFF"/>
              </a:buClr>
              <a:buSzPts val="5100"/>
            </a:pPr>
            <a:r>
              <a:rPr lang="en-US" sz="3734" b="1" ker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Antes de começar,</a:t>
            </a:r>
            <a:endParaRPr sz="3734" kern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defTabSz="609630">
              <a:lnSpc>
                <a:spcPct val="111764"/>
              </a:lnSpc>
              <a:buClr>
                <a:srgbClr val="FFFFFF"/>
              </a:buClr>
              <a:buSzPts val="5100"/>
            </a:pPr>
            <a:r>
              <a:rPr lang="en-US" sz="3734" b="1" ker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repara numa coisa</a:t>
            </a:r>
            <a:endParaRPr sz="3734" kern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2" name="Google Shape;222;p36"/>
          <p:cNvSpPr/>
          <p:nvPr/>
        </p:nvSpPr>
        <p:spPr>
          <a:xfrm>
            <a:off x="753919" y="3386667"/>
            <a:ext cx="4793400" cy="1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41176"/>
              </a:lnSpc>
              <a:buClr>
                <a:srgbClr val="CFE0EE"/>
              </a:buClr>
              <a:buSzPts val="2550"/>
            </a:pPr>
            <a:r>
              <a:rPr lang="en-US" sz="2033" kern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Quando um problema aparece, a gente pensa só dentro do nosso setor... ou pensa em quem mais é afetado lá fora?</a:t>
            </a:r>
            <a:endParaRPr sz="2033" kern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78EBCAAA-4677-D800-0F70-C215ADC301B0}"/>
              </a:ext>
            </a:extLst>
          </p:cNvPr>
          <p:cNvSpPr/>
          <p:nvPr/>
        </p:nvSpPr>
        <p:spPr>
          <a:xfrm>
            <a:off x="4288309" y="1487855"/>
            <a:ext cx="7903691" cy="5407224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50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7"/>
          <p:cNvSpPr/>
          <p:nvPr/>
        </p:nvSpPr>
        <p:spPr>
          <a:xfrm>
            <a:off x="2355594" y="1869950"/>
            <a:ext cx="3410600" cy="7988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267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2267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Linear</a:t>
            </a:r>
            <a:endParaRPr sz="1400" kern="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29" name="Google Shape;229;p37"/>
          <p:cNvGrpSpPr/>
          <p:nvPr/>
        </p:nvGrpSpPr>
        <p:grpSpPr>
          <a:xfrm>
            <a:off x="743633" y="1073150"/>
            <a:ext cx="1595600" cy="1595600"/>
            <a:chOff x="2489175" y="2632050"/>
            <a:chExt cx="2393400" cy="2393400"/>
          </a:xfrm>
          <a:solidFill>
            <a:srgbClr val="96001B"/>
          </a:solidFill>
        </p:grpSpPr>
        <p:sp>
          <p:nvSpPr>
            <p:cNvPr id="230" name="Google Shape;230;p37"/>
            <p:cNvSpPr/>
            <p:nvPr/>
          </p:nvSpPr>
          <p:spPr>
            <a:xfrm>
              <a:off x="2489175" y="2632050"/>
              <a:ext cx="2393400" cy="2393400"/>
            </a:xfrm>
            <a:prstGeom prst="rect">
              <a:avLst/>
            </a:prstGeom>
            <a:grpFill/>
            <a:ln w="5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5317" tIns="35317" rIns="35317" bIns="35317" anchor="ctr" anchorCtr="0">
              <a:noAutofit/>
            </a:bodyPr>
            <a:lstStyle/>
            <a:p>
              <a:pPr algn="ctr" defTabSz="609630">
                <a:buClr>
                  <a:srgbClr val="000000"/>
                </a:buClr>
              </a:pPr>
              <a:endParaRPr sz="54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endParaRPr>
            </a:p>
          </p:txBody>
        </p:sp>
        <p:pic>
          <p:nvPicPr>
            <p:cNvPr id="231" name="Google Shape;231;p37" title="ChatGPT Image 17 de ago. de 2026, 16_10_30.png"/>
            <p:cNvPicPr preferRelativeResize="0"/>
            <p:nvPr/>
          </p:nvPicPr>
          <p:blipFill rotWithShape="1">
            <a:blip r:embed="rId3">
              <a:alphaModFix/>
            </a:blip>
            <a:srcRect l="19480" t="1186" r="19474" b="56751"/>
            <a:stretch/>
          </p:blipFill>
          <p:spPr>
            <a:xfrm>
              <a:off x="2670004" y="2795044"/>
              <a:ext cx="2031704" cy="2067367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32" name="Google Shape;232;p37"/>
          <p:cNvSpPr/>
          <p:nvPr/>
        </p:nvSpPr>
        <p:spPr>
          <a:xfrm>
            <a:off x="640080" y="457200"/>
            <a:ext cx="9144000" cy="5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buClr>
                <a:srgbClr val="1B2A38"/>
              </a:buClr>
              <a:buSzPts val="4200"/>
            </a:pPr>
            <a:r>
              <a:rPr lang="en-US" sz="280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280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Linear x </a:t>
            </a:r>
            <a:r>
              <a:rPr lang="en-US" sz="280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2800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800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Sistêmica</a:t>
            </a:r>
            <a:endParaRPr sz="2800" kern="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3" name="Google Shape;233;p37"/>
          <p:cNvSpPr/>
          <p:nvPr/>
        </p:nvSpPr>
        <p:spPr>
          <a:xfrm>
            <a:off x="703833" y="2760317"/>
            <a:ext cx="5062200" cy="3642000"/>
          </a:xfrm>
          <a:prstGeom prst="round2SameRect">
            <a:avLst>
              <a:gd name="adj1" fmla="val 0"/>
              <a:gd name="adj2" fmla="val 877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4" name="Google Shape;234;p37"/>
          <p:cNvSpPr/>
          <p:nvPr/>
        </p:nvSpPr>
        <p:spPr>
          <a:xfrm>
            <a:off x="2184050" y="1623242"/>
            <a:ext cx="434200" cy="4234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267" b="1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1267" b="1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5" name="Google Shape;235;p37"/>
          <p:cNvSpPr/>
          <p:nvPr/>
        </p:nvSpPr>
        <p:spPr>
          <a:xfrm>
            <a:off x="912784" y="3040400"/>
            <a:ext cx="4605200" cy="7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33333"/>
              </a:lnSpc>
              <a:buClr>
                <a:srgbClr val="5B6B79"/>
              </a:buClr>
              <a:buSzPts val="2025"/>
            </a:pP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Limita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há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um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único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ponto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de vista. O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é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de fora,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é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problema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meu.</a:t>
            </a:r>
            <a:endParaRPr sz="1350" kern="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6" name="Google Shape;236;p37"/>
          <p:cNvSpPr/>
          <p:nvPr/>
        </p:nvSpPr>
        <p:spPr>
          <a:xfrm>
            <a:off x="949051" y="3868633"/>
            <a:ext cx="4532600" cy="2301400"/>
          </a:xfrm>
          <a:prstGeom prst="roundRect">
            <a:avLst>
              <a:gd name="adj" fmla="val 9000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4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“Isso não é problema meu, é da manutenção / da qualidade / do outro turno.” </a:t>
            </a:r>
            <a:br>
              <a:rPr lang="en-US" sz="14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br>
              <a:rPr lang="en-US" sz="14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483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Resolvo o que está na minha área e sigo.</a:t>
            </a:r>
            <a:endParaRPr sz="148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7" name="Google Shape;237;p37"/>
          <p:cNvSpPr/>
          <p:nvPr/>
        </p:nvSpPr>
        <p:spPr>
          <a:xfrm>
            <a:off x="1158391" y="4029733"/>
            <a:ext cx="1780600" cy="2186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  <a:buSzPts val="1100"/>
            </a:pPr>
            <a:r>
              <a:rPr lang="en-US" sz="1050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</a:t>
            </a:r>
            <a:endParaRPr sz="93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8" name="Google Shape;238;p37"/>
          <p:cNvSpPr/>
          <p:nvPr/>
        </p:nvSpPr>
        <p:spPr>
          <a:xfrm>
            <a:off x="7433750" y="1869950"/>
            <a:ext cx="3809600" cy="7988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2267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2267" b="1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267" b="1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Sistêmica</a:t>
            </a:r>
            <a:endParaRPr sz="2267" b="1" kern="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9" name="Google Shape;239;p37"/>
          <p:cNvSpPr/>
          <p:nvPr/>
        </p:nvSpPr>
        <p:spPr>
          <a:xfrm>
            <a:off x="6181224" y="2760317"/>
            <a:ext cx="5062200" cy="3642000"/>
          </a:xfrm>
          <a:prstGeom prst="round2SameRect">
            <a:avLst>
              <a:gd name="adj1" fmla="val 0"/>
              <a:gd name="adj2" fmla="val 877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endParaRPr sz="93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40" name="Google Shape;240;p37"/>
          <p:cNvSpPr/>
          <p:nvPr/>
        </p:nvSpPr>
        <p:spPr>
          <a:xfrm>
            <a:off x="6390175" y="3040400"/>
            <a:ext cx="4605200" cy="7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609630">
              <a:lnSpc>
                <a:spcPct val="133333"/>
              </a:lnSpc>
              <a:buClr>
                <a:srgbClr val="5B6B79"/>
              </a:buClr>
              <a:buSzPts val="2025"/>
            </a:pP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Olha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pra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tudo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está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conectado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: outros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setores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outros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turnos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outras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350" kern="0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pessoas</a:t>
            </a:r>
            <a:r>
              <a:rPr lang="en-US" sz="1350" kern="0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.</a:t>
            </a:r>
            <a:endParaRPr sz="1350" kern="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41" name="Google Shape;241;p37"/>
          <p:cNvSpPr/>
          <p:nvPr/>
        </p:nvSpPr>
        <p:spPr>
          <a:xfrm>
            <a:off x="6426441" y="3868633"/>
            <a:ext cx="4532600" cy="2301400"/>
          </a:xfrm>
          <a:prstGeom prst="roundRect">
            <a:avLst>
              <a:gd name="adj" fmla="val 9000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</a:pP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Isso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afeta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manutenção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qualidade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e o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próximo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turno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. Vou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entender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o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impacto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e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alinhar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com quem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precisa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saber.”</a:t>
            </a:r>
            <a:b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endParaRPr sz="1483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609630">
              <a:buClr>
                <a:srgbClr val="000000"/>
              </a:buClr>
            </a:pP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solução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baseada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483" kern="0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clareza</a:t>
            </a:r>
            <a:r>
              <a:rPr lang="en-US" sz="1483" kern="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.</a:t>
            </a:r>
            <a:endParaRPr sz="1483" kern="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42" name="Google Shape;242;p37"/>
          <p:cNvSpPr/>
          <p:nvPr/>
        </p:nvSpPr>
        <p:spPr>
          <a:xfrm>
            <a:off x="6635783" y="4029733"/>
            <a:ext cx="1780600" cy="2186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050" b="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</a:t>
            </a:r>
            <a:endParaRPr sz="933" kern="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43" name="Google Shape;243;p37"/>
          <p:cNvGrpSpPr/>
          <p:nvPr/>
        </p:nvGrpSpPr>
        <p:grpSpPr>
          <a:xfrm>
            <a:off x="6181216" y="1073150"/>
            <a:ext cx="1595600" cy="1595600"/>
            <a:chOff x="5355249" y="2632050"/>
            <a:chExt cx="2393400" cy="2393400"/>
          </a:xfrm>
          <a:solidFill>
            <a:srgbClr val="F6A1AC"/>
          </a:solidFill>
        </p:grpSpPr>
        <p:sp>
          <p:nvSpPr>
            <p:cNvPr id="244" name="Google Shape;244;p37"/>
            <p:cNvSpPr/>
            <p:nvPr/>
          </p:nvSpPr>
          <p:spPr>
            <a:xfrm>
              <a:off x="5355249" y="2632050"/>
              <a:ext cx="2393400" cy="23934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35317" tIns="35317" rIns="35317" bIns="35317" anchor="ctr" anchorCtr="0">
              <a:noAutofit/>
            </a:bodyPr>
            <a:lstStyle/>
            <a:p>
              <a:pPr algn="ctr" defTabSz="609630">
                <a:buClr>
                  <a:srgbClr val="000000"/>
                </a:buClr>
              </a:pPr>
              <a:endParaRPr sz="541" kern="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endParaRPr>
            </a:p>
          </p:txBody>
        </p:sp>
        <p:pic>
          <p:nvPicPr>
            <p:cNvPr id="245" name="Google Shape;245;p37" title="ChatGPT Image 17 de ago. de 2026, 16_22_16.png"/>
            <p:cNvPicPr preferRelativeResize="0"/>
            <p:nvPr/>
          </p:nvPicPr>
          <p:blipFill rotWithShape="1">
            <a:blip r:embed="rId4">
              <a:alphaModFix/>
            </a:blip>
            <a:srcRect l="31447" t="6481" r="31447" b="26432"/>
            <a:stretch/>
          </p:blipFill>
          <p:spPr>
            <a:xfrm>
              <a:off x="5536078" y="2795044"/>
              <a:ext cx="2031702" cy="2067368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46" name="Google Shape;246;p37"/>
          <p:cNvSpPr/>
          <p:nvPr/>
        </p:nvSpPr>
        <p:spPr>
          <a:xfrm>
            <a:off x="7621625" y="1623242"/>
            <a:ext cx="434200" cy="4234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609630">
              <a:buClr>
                <a:srgbClr val="000000"/>
              </a:buClr>
            </a:pPr>
            <a:r>
              <a:rPr lang="en-US" sz="1267" b="1" kern="0">
                <a:solidFill>
                  <a:srgbClr val="0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1267" b="1" kern="0">
              <a:solidFill>
                <a:srgbClr val="0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833504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G&amp;G">
      <a:majorFont>
        <a:latin typeface="Plus Jakarta Sans ExtraBold"/>
        <a:ea typeface=""/>
        <a:cs typeface=""/>
      </a:majorFont>
      <a:minorFont>
        <a:latin typeface="Plus Jakart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Slide mestre @ Eleve Claro">
  <a:themeElements>
    <a:clrScheme name="Simple Light">
      <a:dk1>
        <a:srgbClr val="000000"/>
      </a:dk1>
      <a:lt1>
        <a:srgbClr val="FFFFFF"/>
      </a:lt1>
      <a:dk2>
        <a:srgbClr val="003366"/>
      </a:dk2>
      <a:lt2>
        <a:srgbClr val="0065CA"/>
      </a:lt2>
      <a:accent1>
        <a:srgbClr val="44619A"/>
      </a:accent1>
      <a:accent2>
        <a:srgbClr val="F67F01"/>
      </a:accent2>
      <a:accent3>
        <a:srgbClr val="E5F0FF"/>
      </a:accent3>
      <a:accent4>
        <a:srgbClr val="D10B76"/>
      </a:accent4>
      <a:accent5>
        <a:srgbClr val="777777"/>
      </a:accent5>
      <a:accent6>
        <a:srgbClr val="EFEFEF"/>
      </a:accent6>
      <a:hlink>
        <a:srgbClr val="0065C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9623</TotalTime>
  <Words>1551</Words>
  <Application>Microsoft Macintosh PowerPoint</Application>
  <PresentationFormat>Widescreen</PresentationFormat>
  <Paragraphs>234</Paragraphs>
  <Slides>30</Slides>
  <Notes>26</Notes>
  <HiddenSlides>0</HiddenSlides>
  <MMClips>1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30</vt:i4>
      </vt:variant>
    </vt:vector>
  </HeadingPairs>
  <TitlesOfParts>
    <vt:vector size="42" baseType="lpstr">
      <vt:lpstr>Aptos</vt:lpstr>
      <vt:lpstr>Arial</vt:lpstr>
      <vt:lpstr>Calibri</vt:lpstr>
      <vt:lpstr>Plus Jakarta Sans</vt:lpstr>
      <vt:lpstr>Plus Jakarta Sans Bold</vt:lpstr>
      <vt:lpstr>Plus Jakarta Sans ExtraBold</vt:lpstr>
      <vt:lpstr>Poppins</vt:lpstr>
      <vt:lpstr>Poppins Medium</vt:lpstr>
      <vt:lpstr>Work Sans</vt:lpstr>
      <vt:lpstr>Office Theme</vt:lpstr>
      <vt:lpstr>1_Tema do Office</vt:lpstr>
      <vt:lpstr>Slide mestre @ Eleve Claro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Ingrid Stephanie Martins De Souza</dc:creator>
  <cp:lastModifiedBy>Fabio M Macarroni</cp:lastModifiedBy>
  <cp:revision>13</cp:revision>
  <dcterms:created xsi:type="dcterms:W3CDTF">2026-05-29T13:05:22Z</dcterms:created>
  <dcterms:modified xsi:type="dcterms:W3CDTF">2026-08-24T22:04:40Z</dcterms:modified>
</cp:coreProperties>
</file>