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 id="2147483697" r:id="rId2"/>
    <p:sldMasterId id="2147483698" r:id="rId3"/>
    <p:sldMasterId id="2147483700" r:id="rId4"/>
  </p:sldMasterIdLst>
  <p:notesMasterIdLst>
    <p:notesMasterId r:id="rId14"/>
  </p:notesMasterIdLst>
  <p:sldIdLst>
    <p:sldId id="267" r:id="rId5"/>
    <p:sldId id="256" r:id="rId6"/>
    <p:sldId id="268" r:id="rId7"/>
    <p:sldId id="269" r:id="rId8"/>
    <p:sldId id="259" r:id="rId9"/>
    <p:sldId id="272" r:id="rId10"/>
    <p:sldId id="273" r:id="rId11"/>
    <p:sldId id="274" r:id="rId12"/>
    <p:sldId id="265" r:id="rId13"/>
  </p:sldIdLst>
  <p:sldSz cx="18288000" cy="10287000"/>
  <p:notesSz cx="6858000" cy="9144000"/>
  <p:embeddedFontLst>
    <p:embeddedFont>
      <p:font typeface="Heebo" pitchFamily="2" charset="-79"/>
      <p:regular r:id="rId15"/>
      <p:bold r:id="rId16"/>
    </p:embeddedFont>
    <p:embeddedFont>
      <p:font typeface="Montserrat" pitchFamily="2" charset="77"/>
      <p:regular r:id="rId17"/>
      <p:bold r:id="rId18"/>
    </p:embeddedFont>
    <p:embeddedFont>
      <p:font typeface="Poppins" pitchFamily="2" charset="77"/>
      <p:regular r:id="rId19"/>
      <p:bold r:id="rId20"/>
      <p:italic r:id="rId21"/>
    </p:embeddedFont>
    <p:embeddedFont>
      <p:font typeface="Poppins Medium" pitchFamily="2" charset="77"/>
      <p:regular r:id="rId22"/>
      <p:italic r:id="rId23"/>
    </p:embeddedFont>
    <p:embeddedFont>
      <p:font typeface="Roboto" panose="02000000000000000000" pitchFamily="2"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51C123-D742-404E-B85D-BF788B3C2075}">
  <a:tblStyle styleId="{2751C123-D742-404E-B85D-BF788B3C207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3"/>
    <p:restoredTop sz="94677"/>
  </p:normalViewPr>
  <p:slideViewPr>
    <p:cSldViewPr snapToGrid="0">
      <p:cViewPr varScale="1">
        <p:scale>
          <a:sx n="67" d="100"/>
          <a:sy n="67"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e51c01b71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e51c01b71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a8931ea996_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a8931ea996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23417" y="1489150"/>
            <a:ext cx="17041200" cy="41052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endParaRPr/>
          </a:p>
        </p:txBody>
      </p:sp>
      <p:sp>
        <p:nvSpPr>
          <p:cNvPr id="11" name="Google Shape;11;p2"/>
          <p:cNvSpPr txBox="1">
            <a:spLocks noGrp="1"/>
          </p:cNvSpPr>
          <p:nvPr>
            <p:ph type="subTitle" idx="1"/>
          </p:nvPr>
        </p:nvSpPr>
        <p:spPr>
          <a:xfrm>
            <a:off x="623400" y="5668250"/>
            <a:ext cx="17041200" cy="1585200"/>
          </a:xfrm>
          <a:prstGeom prst="rect">
            <a:avLst/>
          </a:prstGeom>
        </p:spPr>
        <p:txBody>
          <a:bodyPr spcFirstLastPara="1" wrap="square" lIns="182850" tIns="182850" rIns="182850" bIns="182850" anchor="t"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2" name="Google Shape;12;p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23400" y="2212250"/>
            <a:ext cx="17041200" cy="39270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a:spLocks noGrp="1"/>
          </p:cNvSpPr>
          <p:nvPr>
            <p:ph type="body" idx="1"/>
          </p:nvPr>
        </p:nvSpPr>
        <p:spPr>
          <a:xfrm>
            <a:off x="623400" y="6304450"/>
            <a:ext cx="17041200" cy="2601600"/>
          </a:xfrm>
          <a:prstGeom prst="rect">
            <a:avLst/>
          </a:prstGeom>
        </p:spPr>
        <p:txBody>
          <a:bodyPr spcFirstLastPara="1" wrap="square" lIns="182850" tIns="182850" rIns="182850" bIns="182850" anchor="t" anchorCtr="0">
            <a:normAutofit/>
          </a:bodyPr>
          <a:lstStyle>
            <a:lvl1pPr marL="457200" lvl="0" indent="-457200" algn="ctr">
              <a:spcBef>
                <a:spcPts val="0"/>
              </a:spcBef>
              <a:spcAft>
                <a:spcPts val="0"/>
              </a:spcAft>
              <a:buSzPts val="3600"/>
              <a:buChar char="●"/>
              <a:defRPr/>
            </a:lvl1pPr>
            <a:lvl2pPr marL="914400" lvl="1" indent="-406400" algn="ctr">
              <a:spcBef>
                <a:spcPts val="0"/>
              </a:spcBef>
              <a:spcAft>
                <a:spcPts val="0"/>
              </a:spcAft>
              <a:buSzPts val="2800"/>
              <a:buChar char="○"/>
              <a:defRPr/>
            </a:lvl2pPr>
            <a:lvl3pPr marL="1371600" lvl="2" indent="-406400" algn="ctr">
              <a:spcBef>
                <a:spcPts val="0"/>
              </a:spcBef>
              <a:spcAft>
                <a:spcPts val="0"/>
              </a:spcAft>
              <a:buSzPts val="2800"/>
              <a:buChar char="■"/>
              <a:defRPr/>
            </a:lvl3pPr>
            <a:lvl4pPr marL="1828800" lvl="3" indent="-406400" algn="ctr">
              <a:spcBef>
                <a:spcPts val="0"/>
              </a:spcBef>
              <a:spcAft>
                <a:spcPts val="0"/>
              </a:spcAft>
              <a:buSzPts val="2800"/>
              <a:buChar char="●"/>
              <a:defRPr/>
            </a:lvl4pPr>
            <a:lvl5pPr marL="2286000" lvl="4" indent="-406400" algn="ctr">
              <a:spcBef>
                <a:spcPts val="0"/>
              </a:spcBef>
              <a:spcAft>
                <a:spcPts val="0"/>
              </a:spcAft>
              <a:buSzPts val="2800"/>
              <a:buChar char="○"/>
              <a:defRPr/>
            </a:lvl5pPr>
            <a:lvl6pPr marL="2743200" lvl="5" indent="-406400" algn="ctr">
              <a:spcBef>
                <a:spcPts val="0"/>
              </a:spcBef>
              <a:spcAft>
                <a:spcPts val="0"/>
              </a:spcAft>
              <a:buSzPts val="2800"/>
              <a:buChar char="■"/>
              <a:defRPr/>
            </a:lvl6pPr>
            <a:lvl7pPr marL="3200400" lvl="6" indent="-406400" algn="ctr">
              <a:spcBef>
                <a:spcPts val="0"/>
              </a:spcBef>
              <a:spcAft>
                <a:spcPts val="0"/>
              </a:spcAft>
              <a:buSzPts val="2800"/>
              <a:buChar char="●"/>
              <a:defRPr/>
            </a:lvl7pPr>
            <a:lvl8pPr marL="3657600" lvl="7" indent="-406400" algn="ctr">
              <a:spcBef>
                <a:spcPts val="0"/>
              </a:spcBef>
              <a:spcAft>
                <a:spcPts val="0"/>
              </a:spcAft>
              <a:buSzPts val="2800"/>
              <a:buChar char="○"/>
              <a:defRPr/>
            </a:lvl8pPr>
            <a:lvl9pPr marL="4114800" lvl="8" indent="-406400" algn="ctr">
              <a:spcBef>
                <a:spcPts val="0"/>
              </a:spcBef>
              <a:spcAft>
                <a:spcPts val="0"/>
              </a:spcAft>
              <a:buSzPts val="2800"/>
              <a:buChar char="■"/>
              <a:defRPr/>
            </a:lvl9pPr>
          </a:lstStyle>
          <a:p>
            <a:endParaRPr/>
          </a:p>
        </p:txBody>
      </p:sp>
      <p:sp>
        <p:nvSpPr>
          <p:cNvPr id="47" name="Google Shape;47;p11"/>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yout personalizado 2">
  <p:cSld name="CUSTOM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údo com Legenda 1 1">
  <p:cSld name="OBJECT_WITH_CAPTION_TEXT_1_1">
    <p:spTree>
      <p:nvGrpSpPr>
        <p:cNvPr id="1" name="Shape 52"/>
        <p:cNvGrpSpPr/>
        <p:nvPr/>
      </p:nvGrpSpPr>
      <p:grpSpPr>
        <a:xfrm>
          <a:off x="0" y="0"/>
          <a:ext cx="0" cy="0"/>
          <a:chOff x="0" y="0"/>
          <a:chExt cx="0" cy="0"/>
        </a:xfrm>
      </p:grpSpPr>
      <p:pic>
        <p:nvPicPr>
          <p:cNvPr id="53" name="Google Shape;53;p14"/>
          <p:cNvPicPr preferRelativeResize="0"/>
          <p:nvPr/>
        </p:nvPicPr>
        <p:blipFill rotWithShape="1">
          <a:blip r:embed="rId2">
            <a:alphaModFix/>
          </a:blip>
          <a:srcRect t="3470" b="671"/>
          <a:stretch/>
        </p:blipFill>
        <p:spPr>
          <a:xfrm>
            <a:off x="0" y="0"/>
            <a:ext cx="18288000" cy="10287000"/>
          </a:xfrm>
          <a:prstGeom prst="rect">
            <a:avLst/>
          </a:prstGeom>
          <a:noFill/>
          <a:ln>
            <a:noFill/>
          </a:ln>
        </p:spPr>
      </p:pic>
      <p:pic>
        <p:nvPicPr>
          <p:cNvPr id="54" name="Google Shape;54;p14"/>
          <p:cNvPicPr preferRelativeResize="0"/>
          <p:nvPr/>
        </p:nvPicPr>
        <p:blipFill>
          <a:blip r:embed="rId3">
            <a:alphaModFix amt="24000"/>
          </a:blip>
          <a:stretch>
            <a:fillRect/>
          </a:stretch>
        </p:blipFill>
        <p:spPr>
          <a:xfrm>
            <a:off x="0" y="0"/>
            <a:ext cx="18287981" cy="10287000"/>
          </a:xfrm>
          <a:prstGeom prst="rect">
            <a:avLst/>
          </a:prstGeom>
          <a:noFill/>
          <a:ln>
            <a:noFill/>
          </a:ln>
        </p:spPr>
      </p:pic>
      <p:sp>
        <p:nvSpPr>
          <p:cNvPr id="55" name="Google Shape;55;p14"/>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56" name="Google Shape;56;p14"/>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57" name="Google Shape;57;p14"/>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
        <p:nvSpPr>
          <p:cNvPr id="58" name="Google Shape;58;p14"/>
          <p:cNvSpPr/>
          <p:nvPr/>
        </p:nvSpPr>
        <p:spPr>
          <a:xfrm rot="10800000" flipH="1">
            <a:off x="-1112100" y="7972744"/>
            <a:ext cx="19536013" cy="2459956"/>
          </a:xfrm>
          <a:custGeom>
            <a:avLst/>
            <a:gdLst/>
            <a:ahLst/>
            <a:cxnLst/>
            <a:rect l="l" t="t" r="r" b="b"/>
            <a:pathLst>
              <a:path w="64164" h="21876" extrusionOk="0">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noFill/>
          <a:ln w="28575" cap="flat" cmpd="sng">
            <a:solidFill>
              <a:srgbClr val="EFEFEF"/>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59" name="Google Shape;59;p14"/>
          <p:cNvSpPr/>
          <p:nvPr/>
        </p:nvSpPr>
        <p:spPr>
          <a:xfrm rot="10800000">
            <a:off x="-123700" y="-168550"/>
            <a:ext cx="18423600" cy="681000"/>
          </a:xfrm>
          <a:prstGeom prst="rightArrow">
            <a:avLst>
              <a:gd name="adj1" fmla="val 50000"/>
              <a:gd name="adj2" fmla="val 0"/>
            </a:avLst>
          </a:prstGeom>
          <a:solidFill>
            <a:srgbClr val="002F6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pic>
        <p:nvPicPr>
          <p:cNvPr id="60" name="Google Shape;60;p14"/>
          <p:cNvPicPr preferRelativeResize="0"/>
          <p:nvPr/>
        </p:nvPicPr>
        <p:blipFill rotWithShape="1">
          <a:blip r:embed="rId4">
            <a:alphaModFix/>
          </a:blip>
          <a:srcRect/>
          <a:stretch/>
        </p:blipFill>
        <p:spPr>
          <a:xfrm>
            <a:off x="17163999" y="9075299"/>
            <a:ext cx="795453" cy="79499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4 x Content">
  <p:cSld name="1_Title and 4 x Content">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780684" y="204788"/>
            <a:ext cx="17130000" cy="1522200"/>
          </a:xfrm>
          <a:prstGeom prst="rect">
            <a:avLst/>
          </a:prstGeom>
          <a:noFill/>
          <a:ln>
            <a:noFill/>
          </a:ln>
        </p:spPr>
        <p:txBody>
          <a:bodyPr spcFirstLastPara="1" wrap="square" lIns="137150" tIns="68550" rIns="137150" bIns="68550" anchor="b" anchorCtr="0">
            <a:noAutofit/>
          </a:bodyPr>
          <a:lstStyle>
            <a:lvl1pPr lvl="0" algn="l" rtl="0">
              <a:lnSpc>
                <a:spcPct val="90000"/>
              </a:lnSpc>
              <a:spcBef>
                <a:spcPts val="0"/>
              </a:spcBef>
              <a:spcAft>
                <a:spcPts val="0"/>
              </a:spcAft>
              <a:buClr>
                <a:srgbClr val="011C49"/>
              </a:buClr>
              <a:buSzPts val="28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63" name="Google Shape;63;p15"/>
          <p:cNvSpPr txBox="1">
            <a:spLocks noGrp="1"/>
          </p:cNvSpPr>
          <p:nvPr>
            <p:ph type="body" idx="1"/>
          </p:nvPr>
        </p:nvSpPr>
        <p:spPr>
          <a:xfrm>
            <a:off x="685800" y="5080001"/>
            <a:ext cx="3996000" cy="41472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0"/>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64" name="Google Shape;64;p15"/>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rtl="0">
              <a:spcBef>
                <a:spcPts val="0"/>
              </a:spcBef>
              <a:spcAft>
                <a:spcPts val="0"/>
              </a:spcAft>
              <a:buSzPts val="2200"/>
              <a:buNone/>
              <a:defRPr sz="2200"/>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a:p>
        </p:txBody>
      </p:sp>
      <p:sp>
        <p:nvSpPr>
          <p:cNvPr id="65" name="Google Shape;65;p15"/>
          <p:cNvSpPr txBox="1">
            <a:spLocks noGrp="1"/>
          </p:cNvSpPr>
          <p:nvPr>
            <p:ph type="ftr" idx="11"/>
          </p:nvPr>
        </p:nvSpPr>
        <p:spPr>
          <a:xfrm>
            <a:off x="2127798" y="9467940"/>
            <a:ext cx="14032200" cy="547800"/>
          </a:xfrm>
          <a:prstGeom prst="rect">
            <a:avLst/>
          </a:prstGeom>
          <a:noFill/>
          <a:ln>
            <a:noFill/>
          </a:ln>
        </p:spPr>
        <p:txBody>
          <a:bodyPr spcFirstLastPara="1" wrap="square" lIns="137150" tIns="68550" rIns="137150" bIns="68550" anchor="b" anchorCtr="0">
            <a:noAutofit/>
          </a:bodyPr>
          <a:lstStyle>
            <a:lvl1pPr lvl="0" algn="ctr" rtl="0">
              <a:spcBef>
                <a:spcPts val="0"/>
              </a:spcBef>
              <a:spcAft>
                <a:spcPts val="0"/>
              </a:spcAft>
              <a:buSzPts val="2200"/>
              <a:buNone/>
              <a:defRPr sz="2200"/>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a:p>
        </p:txBody>
      </p:sp>
      <p:sp>
        <p:nvSpPr>
          <p:cNvPr id="66" name="Google Shape;66;p15"/>
          <p:cNvSpPr txBox="1">
            <a:spLocks noGrp="1"/>
          </p:cNvSpPr>
          <p:nvPr>
            <p:ph type="sldNum" idx="12"/>
          </p:nvPr>
        </p:nvSpPr>
        <p:spPr>
          <a:xfrm>
            <a:off x="16823534" y="9386888"/>
            <a:ext cx="800400" cy="295200"/>
          </a:xfrm>
          <a:prstGeom prst="rect">
            <a:avLst/>
          </a:prstGeom>
          <a:noFill/>
          <a:ln>
            <a:noFill/>
          </a:ln>
        </p:spPr>
        <p:txBody>
          <a:bodyPr spcFirstLastPara="1" wrap="square" lIns="137150" tIns="68550" rIns="137150" bIns="68550" anchor="b" anchorCtr="0">
            <a:normAutofit fontScale="62500" lnSpcReduction="20000"/>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
        <p:nvSpPr>
          <p:cNvPr id="67" name="Google Shape;67;p15"/>
          <p:cNvSpPr txBox="1">
            <a:spLocks noGrp="1"/>
          </p:cNvSpPr>
          <p:nvPr>
            <p:ph type="body" idx="2"/>
          </p:nvPr>
        </p:nvSpPr>
        <p:spPr>
          <a:xfrm>
            <a:off x="4999744" y="5080001"/>
            <a:ext cx="3996000" cy="41472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0"/>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68" name="Google Shape;68;p15"/>
          <p:cNvSpPr txBox="1">
            <a:spLocks noGrp="1"/>
          </p:cNvSpPr>
          <p:nvPr>
            <p:ph type="body" idx="3"/>
          </p:nvPr>
        </p:nvSpPr>
        <p:spPr>
          <a:xfrm>
            <a:off x="9313688" y="5080001"/>
            <a:ext cx="3996000" cy="41472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0"/>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69" name="Google Shape;69;p15"/>
          <p:cNvSpPr txBox="1">
            <a:spLocks noGrp="1"/>
          </p:cNvSpPr>
          <p:nvPr>
            <p:ph type="body" idx="4"/>
          </p:nvPr>
        </p:nvSpPr>
        <p:spPr>
          <a:xfrm>
            <a:off x="13627634" y="5080001"/>
            <a:ext cx="3996000" cy="41472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0"/>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70" name="Google Shape;70;p15"/>
          <p:cNvSpPr txBox="1">
            <a:spLocks noGrp="1"/>
          </p:cNvSpPr>
          <p:nvPr>
            <p:ph type="body" idx="5"/>
          </p:nvPr>
        </p:nvSpPr>
        <p:spPr>
          <a:xfrm>
            <a:off x="685800" y="3162301"/>
            <a:ext cx="3996000" cy="16056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1"/>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71" name="Google Shape;71;p15"/>
          <p:cNvSpPr txBox="1">
            <a:spLocks noGrp="1"/>
          </p:cNvSpPr>
          <p:nvPr>
            <p:ph type="body" idx="6"/>
          </p:nvPr>
        </p:nvSpPr>
        <p:spPr>
          <a:xfrm>
            <a:off x="4999744" y="3162301"/>
            <a:ext cx="3996000" cy="16056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1"/>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72" name="Google Shape;72;p15"/>
          <p:cNvSpPr txBox="1">
            <a:spLocks noGrp="1"/>
          </p:cNvSpPr>
          <p:nvPr>
            <p:ph type="body" idx="7"/>
          </p:nvPr>
        </p:nvSpPr>
        <p:spPr>
          <a:xfrm>
            <a:off x="9313688" y="3162301"/>
            <a:ext cx="3996000" cy="16056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1"/>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
        <p:nvSpPr>
          <p:cNvPr id="73" name="Google Shape;73;p15"/>
          <p:cNvSpPr txBox="1">
            <a:spLocks noGrp="1"/>
          </p:cNvSpPr>
          <p:nvPr>
            <p:ph type="body" idx="8"/>
          </p:nvPr>
        </p:nvSpPr>
        <p:spPr>
          <a:xfrm>
            <a:off x="13627634" y="3162301"/>
            <a:ext cx="3996000" cy="1605600"/>
          </a:xfrm>
          <a:prstGeom prst="rect">
            <a:avLst/>
          </a:prstGeom>
          <a:noFill/>
          <a:ln>
            <a:noFill/>
          </a:ln>
        </p:spPr>
        <p:txBody>
          <a:bodyPr spcFirstLastPara="1" wrap="square" lIns="137150" tIns="68550" rIns="137150" bIns="68550" anchor="t" anchorCtr="0">
            <a:noAutofit/>
          </a:bodyPr>
          <a:lstStyle>
            <a:lvl1pPr marL="457200" lvl="0" indent="-228600" algn="l" rtl="0">
              <a:lnSpc>
                <a:spcPct val="90000"/>
              </a:lnSpc>
              <a:spcBef>
                <a:spcPts val="1000"/>
              </a:spcBef>
              <a:spcAft>
                <a:spcPts val="0"/>
              </a:spcAft>
              <a:buSzPts val="2400"/>
              <a:buNone/>
              <a:defRPr sz="2400" b="1"/>
            </a:lvl1pPr>
            <a:lvl2pPr marL="914400" lvl="1" indent="-228600" algn="l" rtl="0">
              <a:lnSpc>
                <a:spcPct val="90000"/>
              </a:lnSpc>
              <a:spcBef>
                <a:spcPts val="1000"/>
              </a:spcBef>
              <a:spcAft>
                <a:spcPts val="0"/>
              </a:spcAft>
              <a:buSzPts val="2800"/>
              <a:buNone/>
              <a:defRPr/>
            </a:lvl2pPr>
            <a:lvl3pPr marL="1371600" lvl="2" indent="-381000" algn="l" rtl="0">
              <a:lnSpc>
                <a:spcPct val="90000"/>
              </a:lnSpc>
              <a:spcBef>
                <a:spcPts val="1000"/>
              </a:spcBef>
              <a:spcAft>
                <a:spcPts val="0"/>
              </a:spcAft>
              <a:buSzPts val="2400"/>
              <a:buChar char="■"/>
              <a:defRPr/>
            </a:lvl3pPr>
            <a:lvl4pPr marL="1828800" lvl="3" indent="-381000" algn="l" rtl="0">
              <a:lnSpc>
                <a:spcPct val="90000"/>
              </a:lnSpc>
              <a:spcBef>
                <a:spcPts val="1000"/>
              </a:spcBef>
              <a:spcAft>
                <a:spcPts val="0"/>
              </a:spcAft>
              <a:buClr>
                <a:schemeClr val="dk1"/>
              </a:buClr>
              <a:buSzPts val="2400"/>
              <a:buChar char="●"/>
              <a:defRPr/>
            </a:lvl4pPr>
            <a:lvl5pPr marL="2286000" lvl="4" indent="-381000" algn="l" rtl="0">
              <a:lnSpc>
                <a:spcPct val="90000"/>
              </a:lnSpc>
              <a:spcBef>
                <a:spcPts val="2400"/>
              </a:spcBef>
              <a:spcAft>
                <a:spcPts val="0"/>
              </a:spcAft>
              <a:buClr>
                <a:schemeClr val="dk1"/>
              </a:buClr>
              <a:buSzPts val="2400"/>
              <a:buChar char="○"/>
              <a:defRPr/>
            </a:lvl5pPr>
            <a:lvl6pPr marL="2743200" lvl="5" indent="-406400" algn="l" rtl="0">
              <a:lnSpc>
                <a:spcPct val="90000"/>
              </a:lnSpc>
              <a:spcBef>
                <a:spcPts val="2400"/>
              </a:spcBef>
              <a:spcAft>
                <a:spcPts val="0"/>
              </a:spcAft>
              <a:buClr>
                <a:schemeClr val="dk1"/>
              </a:buClr>
              <a:buSzPts val="2800"/>
              <a:buChar char="■"/>
              <a:defRPr/>
            </a:lvl6pPr>
            <a:lvl7pPr marL="3200400" lvl="6" indent="-406400" algn="l" rtl="0">
              <a:lnSpc>
                <a:spcPct val="90000"/>
              </a:lnSpc>
              <a:spcBef>
                <a:spcPts val="2400"/>
              </a:spcBef>
              <a:spcAft>
                <a:spcPts val="0"/>
              </a:spcAft>
              <a:buClr>
                <a:schemeClr val="dk1"/>
              </a:buClr>
              <a:buSzPts val="2800"/>
              <a:buChar char="●"/>
              <a:defRPr/>
            </a:lvl7pPr>
            <a:lvl8pPr marL="3657600" lvl="7" indent="-406400" algn="l" rtl="0">
              <a:lnSpc>
                <a:spcPct val="90000"/>
              </a:lnSpc>
              <a:spcBef>
                <a:spcPts val="2400"/>
              </a:spcBef>
              <a:spcAft>
                <a:spcPts val="0"/>
              </a:spcAft>
              <a:buClr>
                <a:schemeClr val="dk1"/>
              </a:buClr>
              <a:buSzPts val="2800"/>
              <a:buChar char="○"/>
              <a:defRPr/>
            </a:lvl8pPr>
            <a:lvl9pPr marL="4114800" lvl="8" indent="-406400" algn="l" rtl="0">
              <a:lnSpc>
                <a:spcPct val="90000"/>
              </a:lnSpc>
              <a:spcBef>
                <a:spcPts val="2400"/>
              </a:spcBef>
              <a:spcAft>
                <a:spcPts val="2400"/>
              </a:spcAft>
              <a:buClr>
                <a:schemeClr val="dk1"/>
              </a:buClr>
              <a:buSzPts val="2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údo com Legenda 1">
  <p:cSld name="OBJECT_WITH_CAPTION_TEXT_1_2">
    <p:spTree>
      <p:nvGrpSpPr>
        <p:cNvPr id="1" name="Shape 74"/>
        <p:cNvGrpSpPr/>
        <p:nvPr/>
      </p:nvGrpSpPr>
      <p:grpSpPr>
        <a:xfrm>
          <a:off x="0" y="0"/>
          <a:ext cx="0" cy="0"/>
          <a:chOff x="0" y="0"/>
          <a:chExt cx="0" cy="0"/>
        </a:xfrm>
      </p:grpSpPr>
      <p:pic>
        <p:nvPicPr>
          <p:cNvPr id="75" name="Google Shape;75;p16"/>
          <p:cNvPicPr preferRelativeResize="0"/>
          <p:nvPr/>
        </p:nvPicPr>
        <p:blipFill rotWithShape="1">
          <a:blip r:embed="rId2">
            <a:alphaModFix/>
          </a:blip>
          <a:srcRect t="3470" b="671"/>
          <a:stretch/>
        </p:blipFill>
        <p:spPr>
          <a:xfrm>
            <a:off x="0" y="0"/>
            <a:ext cx="18288000" cy="10287000"/>
          </a:xfrm>
          <a:prstGeom prst="rect">
            <a:avLst/>
          </a:prstGeom>
          <a:noFill/>
          <a:ln>
            <a:noFill/>
          </a:ln>
        </p:spPr>
      </p:pic>
      <p:sp>
        <p:nvSpPr>
          <p:cNvPr id="76" name="Google Shape;76;p16"/>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77" name="Google Shape;77;p16"/>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78" name="Google Shape;78;p16"/>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pic>
        <p:nvPicPr>
          <p:cNvPr id="79" name="Google Shape;79;p16"/>
          <p:cNvPicPr preferRelativeResize="0"/>
          <p:nvPr/>
        </p:nvPicPr>
        <p:blipFill rotWithShape="1">
          <a:blip r:embed="rId3">
            <a:alphaModFix/>
          </a:blip>
          <a:srcRect/>
          <a:stretch/>
        </p:blipFill>
        <p:spPr>
          <a:xfrm>
            <a:off x="17030549" y="8932149"/>
            <a:ext cx="795453" cy="79499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údo com Legenda 1 2">
  <p:cSld name="OBJECT_WITH_CAPTION_TEXT_1_2_1">
    <p:spTree>
      <p:nvGrpSpPr>
        <p:cNvPr id="1" name="Shape 80"/>
        <p:cNvGrpSpPr/>
        <p:nvPr/>
      </p:nvGrpSpPr>
      <p:grpSpPr>
        <a:xfrm>
          <a:off x="0" y="0"/>
          <a:ext cx="0" cy="0"/>
          <a:chOff x="0" y="0"/>
          <a:chExt cx="0" cy="0"/>
        </a:xfrm>
      </p:grpSpPr>
      <p:sp>
        <p:nvSpPr>
          <p:cNvPr id="81" name="Google Shape;81;p17"/>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82" name="Google Shape;82;p17"/>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83" name="Google Shape;83;p17"/>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pic>
        <p:nvPicPr>
          <p:cNvPr id="84" name="Google Shape;84;p17"/>
          <p:cNvPicPr preferRelativeResize="0"/>
          <p:nvPr/>
        </p:nvPicPr>
        <p:blipFill rotWithShape="1">
          <a:blip r:embed="rId2">
            <a:alphaModFix/>
          </a:blip>
          <a:srcRect/>
          <a:stretch/>
        </p:blipFill>
        <p:spPr>
          <a:xfrm>
            <a:off x="17030549" y="8932149"/>
            <a:ext cx="795453" cy="794997"/>
          </a:xfrm>
          <a:prstGeom prst="rect">
            <a:avLst/>
          </a:prstGeom>
          <a:noFill/>
          <a:ln>
            <a:noFill/>
          </a:ln>
        </p:spPr>
      </p:pic>
      <p:sp>
        <p:nvSpPr>
          <p:cNvPr id="85" name="Google Shape;85;p17"/>
          <p:cNvSpPr txBox="1"/>
          <p:nvPr/>
        </p:nvSpPr>
        <p:spPr>
          <a:xfrm>
            <a:off x="11518800" y="9177600"/>
            <a:ext cx="7248000" cy="655200"/>
          </a:xfrm>
          <a:prstGeom prst="rect">
            <a:avLst/>
          </a:prstGeom>
          <a:noFill/>
          <a:ln>
            <a:noFill/>
          </a:ln>
        </p:spPr>
        <p:txBody>
          <a:bodyPr spcFirstLastPara="1" wrap="square" lIns="182850" tIns="182850" rIns="182850" bIns="182850" anchor="t" anchorCtr="0">
            <a:noAutofit/>
          </a:bodyPr>
          <a:lstStyle/>
          <a:p>
            <a:pPr marL="0" lvl="0" indent="0" algn="l" rtl="0">
              <a:spcBef>
                <a:spcPts val="0"/>
              </a:spcBef>
              <a:spcAft>
                <a:spcPts val="0"/>
              </a:spcAft>
              <a:buNone/>
            </a:pPr>
            <a:r>
              <a:rPr lang="pt-BR" sz="1400">
                <a:latin typeface="Montserrat"/>
                <a:ea typeface="Montserrat"/>
                <a:cs typeface="Montserrat"/>
                <a:sym typeface="Montserrat"/>
              </a:rPr>
              <a:t> Todos os direitos reservados. Copyright</a:t>
            </a:r>
            <a:r>
              <a:rPr lang="pt-BR">
                <a:latin typeface="Montserrat"/>
                <a:ea typeface="Montserrat"/>
                <a:cs typeface="Montserrat"/>
                <a:sym typeface="Montserrat"/>
              </a:rPr>
              <a:t> </a:t>
            </a:r>
            <a:r>
              <a:rPr lang="pt-BR">
                <a:solidFill>
                  <a:schemeClr val="dk1"/>
                </a:solidFill>
                <a:latin typeface="Montserrat"/>
                <a:ea typeface="Montserrat"/>
                <a:cs typeface="Montserrat"/>
                <a:sym typeface="Montserrat"/>
              </a:rPr>
              <a:t>© </a:t>
            </a:r>
            <a:r>
              <a:rPr lang="pt-BR" sz="1400">
                <a:latin typeface="Montserrat"/>
                <a:ea typeface="Montserrat"/>
                <a:cs typeface="Montserrat"/>
                <a:sym typeface="Montserrat"/>
              </a:rPr>
              <a:t> Eleve Consulting</a:t>
            </a:r>
            <a:endParaRPr sz="1400">
              <a:solidFill>
                <a:srgbClr val="FFFFFF"/>
              </a:solidFill>
              <a:latin typeface="Montserrat"/>
              <a:ea typeface="Montserrat"/>
              <a:cs typeface="Montserrat"/>
              <a:sym typeface="Montserra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údo com Legenda 1 2 1">
  <p:cSld name="OBJECT_WITH_CAPTION_TEXT_1_3">
    <p:spTree>
      <p:nvGrpSpPr>
        <p:cNvPr id="1" name="Shape 86"/>
        <p:cNvGrpSpPr/>
        <p:nvPr/>
      </p:nvGrpSpPr>
      <p:grpSpPr>
        <a:xfrm>
          <a:off x="0" y="0"/>
          <a:ext cx="0" cy="0"/>
          <a:chOff x="0" y="0"/>
          <a:chExt cx="0" cy="0"/>
        </a:xfrm>
      </p:grpSpPr>
      <p:pic>
        <p:nvPicPr>
          <p:cNvPr id="87" name="Google Shape;87;p18"/>
          <p:cNvPicPr preferRelativeResize="0"/>
          <p:nvPr/>
        </p:nvPicPr>
        <p:blipFill rotWithShape="1">
          <a:blip r:embed="rId2">
            <a:alphaModFix/>
          </a:blip>
          <a:srcRect t="3470" b="671"/>
          <a:stretch/>
        </p:blipFill>
        <p:spPr>
          <a:xfrm>
            <a:off x="0" y="0"/>
            <a:ext cx="18288000" cy="10287000"/>
          </a:xfrm>
          <a:prstGeom prst="rect">
            <a:avLst/>
          </a:prstGeom>
          <a:noFill/>
          <a:ln>
            <a:noFill/>
          </a:ln>
        </p:spPr>
      </p:pic>
      <p:sp>
        <p:nvSpPr>
          <p:cNvPr id="88" name="Google Shape;88;p18"/>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89" name="Google Shape;89;p18"/>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90" name="Google Shape;90;p18"/>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pic>
        <p:nvPicPr>
          <p:cNvPr id="91" name="Google Shape;91;p18"/>
          <p:cNvPicPr preferRelativeResize="0"/>
          <p:nvPr/>
        </p:nvPicPr>
        <p:blipFill rotWithShape="1">
          <a:blip r:embed="rId3">
            <a:alphaModFix/>
          </a:blip>
          <a:srcRect/>
          <a:stretch/>
        </p:blipFill>
        <p:spPr>
          <a:xfrm>
            <a:off x="17030549" y="8932149"/>
            <a:ext cx="795453" cy="79499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údo com Legenda 1 1 2">
  <p:cSld name="OBJECT_WITH_CAPTION_TEXT_1_1_2">
    <p:spTree>
      <p:nvGrpSpPr>
        <p:cNvPr id="1" name="Shape 92"/>
        <p:cNvGrpSpPr/>
        <p:nvPr/>
      </p:nvGrpSpPr>
      <p:grpSpPr>
        <a:xfrm>
          <a:off x="0" y="0"/>
          <a:ext cx="0" cy="0"/>
          <a:chOff x="0" y="0"/>
          <a:chExt cx="0" cy="0"/>
        </a:xfrm>
      </p:grpSpPr>
      <p:pic>
        <p:nvPicPr>
          <p:cNvPr id="93" name="Google Shape;93;p19"/>
          <p:cNvPicPr preferRelativeResize="0"/>
          <p:nvPr/>
        </p:nvPicPr>
        <p:blipFill rotWithShape="1">
          <a:blip r:embed="rId2">
            <a:alphaModFix/>
          </a:blip>
          <a:srcRect t="3470" b="671"/>
          <a:stretch/>
        </p:blipFill>
        <p:spPr>
          <a:xfrm>
            <a:off x="0" y="0"/>
            <a:ext cx="18288000" cy="10287000"/>
          </a:xfrm>
          <a:prstGeom prst="rect">
            <a:avLst/>
          </a:prstGeom>
          <a:noFill/>
          <a:ln>
            <a:noFill/>
          </a:ln>
        </p:spPr>
      </p:pic>
      <p:sp>
        <p:nvSpPr>
          <p:cNvPr id="94" name="Google Shape;94;p19"/>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95" name="Google Shape;95;p19"/>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96" name="Google Shape;96;p19"/>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
        <p:nvSpPr>
          <p:cNvPr id="97" name="Google Shape;97;p19"/>
          <p:cNvSpPr/>
          <p:nvPr/>
        </p:nvSpPr>
        <p:spPr>
          <a:xfrm flipH="1">
            <a:off x="-82596" y="0"/>
            <a:ext cx="13922946" cy="2588040"/>
          </a:xfrm>
          <a:custGeom>
            <a:avLst/>
            <a:gdLst/>
            <a:ahLst/>
            <a:cxnLst/>
            <a:rect l="l" t="t" r="r" b="b"/>
            <a:pathLst>
              <a:path w="64164" h="21876" extrusionOk="0">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rgbClr val="F3A333">
              <a:alpha val="729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98" name="Google Shape;98;p19"/>
          <p:cNvSpPr/>
          <p:nvPr/>
        </p:nvSpPr>
        <p:spPr>
          <a:xfrm rot="10800000">
            <a:off x="-102" y="-168550"/>
            <a:ext cx="18300000" cy="681000"/>
          </a:xfrm>
          <a:prstGeom prst="rightArrow">
            <a:avLst>
              <a:gd name="adj1" fmla="val 50000"/>
              <a:gd name="adj2" fmla="val 0"/>
            </a:avLst>
          </a:prstGeom>
          <a:solidFill>
            <a:srgbClr val="002F6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pic>
        <p:nvPicPr>
          <p:cNvPr id="99" name="Google Shape;99;p19"/>
          <p:cNvPicPr preferRelativeResize="0"/>
          <p:nvPr/>
        </p:nvPicPr>
        <p:blipFill rotWithShape="1">
          <a:blip r:embed="rId3">
            <a:alphaModFix/>
          </a:blip>
          <a:srcRect/>
          <a:stretch/>
        </p:blipFill>
        <p:spPr>
          <a:xfrm>
            <a:off x="17163999" y="9075299"/>
            <a:ext cx="795453" cy="79499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00"/>
        <p:cNvGrpSpPr/>
        <p:nvPr/>
      </p:nvGrpSpPr>
      <p:grpSpPr>
        <a:xfrm>
          <a:off x="0" y="0"/>
          <a:ext cx="0" cy="0"/>
          <a:chOff x="0" y="0"/>
          <a:chExt cx="0" cy="0"/>
        </a:xfrm>
      </p:grpSpPr>
      <p:sp>
        <p:nvSpPr>
          <p:cNvPr id="101" name="Google Shape;101;p20"/>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02" name="Google Shape;102;p20"/>
          <p:cNvPicPr preferRelativeResize="0"/>
          <p:nvPr/>
        </p:nvPicPr>
        <p:blipFill rotWithShape="1">
          <a:blip r:embed="rId2">
            <a:alphaModFix/>
          </a:blip>
          <a:srcRect t="12953"/>
          <a:stretch/>
        </p:blipFill>
        <p:spPr>
          <a:xfrm>
            <a:off x="0" y="0"/>
            <a:ext cx="18288002" cy="10287002"/>
          </a:xfrm>
          <a:prstGeom prst="rect">
            <a:avLst/>
          </a:prstGeom>
          <a:noFill/>
          <a:ln>
            <a:noFill/>
          </a:ln>
        </p:spPr>
      </p:pic>
      <p:pic>
        <p:nvPicPr>
          <p:cNvPr id="103" name="Google Shape;103;p20"/>
          <p:cNvPicPr preferRelativeResize="0"/>
          <p:nvPr/>
        </p:nvPicPr>
        <p:blipFill>
          <a:blip r:embed="rId3">
            <a:alphaModFix/>
          </a:blip>
          <a:stretch>
            <a:fillRect/>
          </a:stretch>
        </p:blipFill>
        <p:spPr>
          <a:xfrm>
            <a:off x="16944904" y="9034550"/>
            <a:ext cx="787644" cy="7872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23400" y="4301700"/>
            <a:ext cx="17041200" cy="1683600"/>
          </a:xfrm>
          <a:prstGeom prst="rect">
            <a:avLst/>
          </a:prstGeom>
        </p:spPr>
        <p:txBody>
          <a:bodyPr spcFirstLastPara="1" wrap="square" lIns="182850" tIns="182850" rIns="182850" bIns="182850" anchor="ctr" anchorCtr="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endParaRPr/>
          </a:p>
        </p:txBody>
      </p:sp>
      <p:sp>
        <p:nvSpPr>
          <p:cNvPr id="15" name="Google Shape;15;p3"/>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e corpo 1">
  <p:cSld name="TITLE_AND_BODY_1">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106" name="Google Shape;106;p21"/>
          <p:cNvSpPr txBox="1">
            <a:spLocks noGrp="1"/>
          </p:cNvSpPr>
          <p:nvPr>
            <p:ph type="body" idx="1"/>
          </p:nvPr>
        </p:nvSpPr>
        <p:spPr>
          <a:xfrm>
            <a:off x="623400" y="2304950"/>
            <a:ext cx="17041200" cy="6832800"/>
          </a:xfrm>
          <a:prstGeom prst="rect">
            <a:avLst/>
          </a:prstGeom>
        </p:spPr>
        <p:txBody>
          <a:bodyPr spcFirstLastPara="1" wrap="square" lIns="182850" tIns="182850" rIns="182850" bIns="182850" anchor="t" anchorCtr="0">
            <a:normAutofit/>
          </a:bodyPr>
          <a:lstStyle>
            <a:lvl1pPr marL="457200" lvl="0" indent="-457200" rtl="0">
              <a:spcBef>
                <a:spcPts val="0"/>
              </a:spcBef>
              <a:spcAft>
                <a:spcPts val="0"/>
              </a:spcAft>
              <a:buSzPts val="3600"/>
              <a:buChar char="●"/>
              <a:defRPr/>
            </a:lvl1pPr>
            <a:lvl2pPr marL="914400" lvl="1" indent="-406400" rtl="0">
              <a:spcBef>
                <a:spcPts val="0"/>
              </a:spcBef>
              <a:spcAft>
                <a:spcPts val="0"/>
              </a:spcAft>
              <a:buSzPts val="2800"/>
              <a:buChar char="○"/>
              <a:defRPr/>
            </a:lvl2pPr>
            <a:lvl3pPr marL="1371600" lvl="2" indent="-406400" rtl="0">
              <a:spcBef>
                <a:spcPts val="0"/>
              </a:spcBef>
              <a:spcAft>
                <a:spcPts val="0"/>
              </a:spcAft>
              <a:buSzPts val="2800"/>
              <a:buChar char="■"/>
              <a:defRPr/>
            </a:lvl3pPr>
            <a:lvl4pPr marL="1828800" lvl="3" indent="-406400" rtl="0">
              <a:spcBef>
                <a:spcPts val="0"/>
              </a:spcBef>
              <a:spcAft>
                <a:spcPts val="0"/>
              </a:spcAft>
              <a:buSzPts val="2800"/>
              <a:buChar char="●"/>
              <a:defRPr/>
            </a:lvl4pPr>
            <a:lvl5pPr marL="2286000" lvl="4" indent="-406400" rtl="0">
              <a:spcBef>
                <a:spcPts val="0"/>
              </a:spcBef>
              <a:spcAft>
                <a:spcPts val="0"/>
              </a:spcAft>
              <a:buSzPts val="2800"/>
              <a:buChar char="○"/>
              <a:defRPr/>
            </a:lvl5pPr>
            <a:lvl6pPr marL="2743200" lvl="5" indent="-406400" rtl="0">
              <a:spcBef>
                <a:spcPts val="0"/>
              </a:spcBef>
              <a:spcAft>
                <a:spcPts val="0"/>
              </a:spcAft>
              <a:buSzPts val="2800"/>
              <a:buChar char="■"/>
              <a:defRPr/>
            </a:lvl6pPr>
            <a:lvl7pPr marL="3200400" lvl="6" indent="-406400" rtl="0">
              <a:spcBef>
                <a:spcPts val="0"/>
              </a:spcBef>
              <a:spcAft>
                <a:spcPts val="0"/>
              </a:spcAft>
              <a:buSzPts val="2800"/>
              <a:buChar char="●"/>
              <a:defRPr/>
            </a:lvl7pPr>
            <a:lvl8pPr marL="3657600" lvl="7" indent="-406400" rtl="0">
              <a:spcBef>
                <a:spcPts val="0"/>
              </a:spcBef>
              <a:spcAft>
                <a:spcPts val="0"/>
              </a:spcAft>
              <a:buSzPts val="2800"/>
              <a:buChar char="○"/>
              <a:defRPr/>
            </a:lvl8pPr>
            <a:lvl9pPr marL="4114800" lvl="8" indent="-406400" rtl="0">
              <a:spcBef>
                <a:spcPts val="0"/>
              </a:spcBef>
              <a:spcAft>
                <a:spcPts val="0"/>
              </a:spcAft>
              <a:buSzPts val="2800"/>
              <a:buChar char="■"/>
              <a:defRPr/>
            </a:lvl9pPr>
          </a:lstStyle>
          <a:p>
            <a:endParaRPr/>
          </a:p>
        </p:txBody>
      </p:sp>
      <p:sp>
        <p:nvSpPr>
          <p:cNvPr id="107" name="Google Shape;107;p21"/>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pt-BR"/>
              <a:t>‹nº›</a:t>
            </a:fld>
            <a:endParaRPr/>
          </a:p>
        </p:txBody>
      </p:sp>
      <p:sp>
        <p:nvSpPr>
          <p:cNvPr id="108" name="Google Shape;108;p21"/>
          <p:cNvSpPr/>
          <p:nvPr/>
        </p:nvSpPr>
        <p:spPr>
          <a:xfrm rot="10800000" flipH="1">
            <a:off x="5617169" y="-34178"/>
            <a:ext cx="12983779" cy="10355353"/>
          </a:xfrm>
          <a:custGeom>
            <a:avLst/>
            <a:gdLst/>
            <a:ahLst/>
            <a:cxnLst/>
            <a:rect l="l" t="t" r="r" b="b"/>
            <a:pathLst>
              <a:path w="44430" h="31998" extrusionOk="0">
                <a:moveTo>
                  <a:pt x="40231" y="1"/>
                </a:moveTo>
                <a:cubicBezTo>
                  <a:pt x="38589" y="1"/>
                  <a:pt x="36930" y="353"/>
                  <a:pt x="35422" y="1000"/>
                </a:cubicBezTo>
                <a:cubicBezTo>
                  <a:pt x="32332" y="2320"/>
                  <a:pt x="29794" y="4800"/>
                  <a:pt x="27981" y="7643"/>
                </a:cubicBezTo>
                <a:cubicBezTo>
                  <a:pt x="26298" y="10181"/>
                  <a:pt x="25021" y="13140"/>
                  <a:pt x="22483" y="14780"/>
                </a:cubicBezTo>
                <a:cubicBezTo>
                  <a:pt x="20612" y="15925"/>
                  <a:pt x="18378" y="16172"/>
                  <a:pt x="16260" y="16535"/>
                </a:cubicBezTo>
                <a:cubicBezTo>
                  <a:pt x="13664" y="16955"/>
                  <a:pt x="11068" y="17434"/>
                  <a:pt x="8645" y="18464"/>
                </a:cubicBezTo>
                <a:cubicBezTo>
                  <a:pt x="6223" y="19436"/>
                  <a:pt x="3931" y="21002"/>
                  <a:pt x="2423" y="23178"/>
                </a:cubicBezTo>
                <a:cubicBezTo>
                  <a:pt x="667" y="25716"/>
                  <a:pt x="116" y="28922"/>
                  <a:pt x="0" y="31997"/>
                </a:cubicBezTo>
                <a:lnTo>
                  <a:pt x="43515" y="31997"/>
                </a:lnTo>
                <a:cubicBezTo>
                  <a:pt x="43994" y="31997"/>
                  <a:pt x="44429" y="31576"/>
                  <a:pt x="44429" y="31098"/>
                </a:cubicBezTo>
                <a:lnTo>
                  <a:pt x="44429" y="869"/>
                </a:lnTo>
                <a:cubicBezTo>
                  <a:pt x="43122" y="277"/>
                  <a:pt x="41683" y="1"/>
                  <a:pt x="40231" y="1"/>
                </a:cubicBezTo>
                <a:close/>
              </a:path>
            </a:pathLst>
          </a:custGeom>
          <a:solidFill>
            <a:srgbClr val="FEC5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pic>
        <p:nvPicPr>
          <p:cNvPr id="109" name="Google Shape;109;p21"/>
          <p:cNvPicPr preferRelativeResize="0"/>
          <p:nvPr/>
        </p:nvPicPr>
        <p:blipFill>
          <a:blip r:embed="rId2">
            <a:alphaModFix/>
          </a:blip>
          <a:stretch>
            <a:fillRect/>
          </a:stretch>
        </p:blipFill>
        <p:spPr>
          <a:xfrm>
            <a:off x="333743" y="9326453"/>
            <a:ext cx="642351" cy="64195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údo com Legenda 1 3">
  <p:cSld name="OBJECT_WITH_CAPTION_TEXT_1_4">
    <p:spTree>
      <p:nvGrpSpPr>
        <p:cNvPr id="1" name="Shape 110"/>
        <p:cNvGrpSpPr/>
        <p:nvPr/>
      </p:nvGrpSpPr>
      <p:grpSpPr>
        <a:xfrm>
          <a:off x="0" y="0"/>
          <a:ext cx="0" cy="0"/>
          <a:chOff x="0" y="0"/>
          <a:chExt cx="0" cy="0"/>
        </a:xfrm>
      </p:grpSpPr>
      <p:pic>
        <p:nvPicPr>
          <p:cNvPr id="111" name="Google Shape;111;p22"/>
          <p:cNvPicPr preferRelativeResize="0"/>
          <p:nvPr/>
        </p:nvPicPr>
        <p:blipFill rotWithShape="1">
          <a:blip r:embed="rId2">
            <a:alphaModFix/>
          </a:blip>
          <a:srcRect t="3470" b="671"/>
          <a:stretch/>
        </p:blipFill>
        <p:spPr>
          <a:xfrm>
            <a:off x="0" y="0"/>
            <a:ext cx="18288000" cy="10287000"/>
          </a:xfrm>
          <a:prstGeom prst="rect">
            <a:avLst/>
          </a:prstGeom>
          <a:noFill/>
          <a:ln>
            <a:noFill/>
          </a:ln>
        </p:spPr>
      </p:pic>
      <p:pic>
        <p:nvPicPr>
          <p:cNvPr id="112" name="Google Shape;112;p22"/>
          <p:cNvPicPr preferRelativeResize="0"/>
          <p:nvPr/>
        </p:nvPicPr>
        <p:blipFill>
          <a:blip r:embed="rId3">
            <a:alphaModFix amt="24000"/>
          </a:blip>
          <a:stretch>
            <a:fillRect/>
          </a:stretch>
        </p:blipFill>
        <p:spPr>
          <a:xfrm>
            <a:off x="0" y="0"/>
            <a:ext cx="18287981" cy="10287000"/>
          </a:xfrm>
          <a:prstGeom prst="rect">
            <a:avLst/>
          </a:prstGeom>
          <a:noFill/>
          <a:ln>
            <a:noFill/>
          </a:ln>
        </p:spPr>
      </p:pic>
      <p:sp>
        <p:nvSpPr>
          <p:cNvPr id="113" name="Google Shape;113;p22"/>
          <p:cNvSpPr txBox="1">
            <a:spLocks noGrp="1"/>
          </p:cNvSpPr>
          <p:nvPr>
            <p:ph type="dt" idx="10"/>
          </p:nvPr>
        </p:nvSpPr>
        <p:spPr>
          <a:xfrm>
            <a:off x="1257002" y="9535005"/>
            <a:ext cx="41148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114" name="Google Shape;114;p22"/>
          <p:cNvSpPr txBox="1">
            <a:spLocks noGrp="1"/>
          </p:cNvSpPr>
          <p:nvPr>
            <p:ph type="ftr" idx="11"/>
          </p:nvPr>
        </p:nvSpPr>
        <p:spPr>
          <a:xfrm>
            <a:off x="6058206" y="9535005"/>
            <a:ext cx="6172200" cy="547200"/>
          </a:xfrm>
          <a:prstGeom prst="rect">
            <a:avLst/>
          </a:prstGeom>
          <a:noFill/>
          <a:ln>
            <a:noFill/>
          </a:ln>
        </p:spPr>
        <p:txBody>
          <a:bodyPr spcFirstLastPara="1" wrap="square" lIns="145150" tIns="72550" rIns="145150" bIns="72550" anchor="t" anchorCtr="0">
            <a:noAutofit/>
          </a:bodyPr>
          <a:lstStyle>
            <a:lvl1pPr marR="0" lvl="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endParaRPr/>
          </a:p>
        </p:txBody>
      </p:sp>
      <p:sp>
        <p:nvSpPr>
          <p:cNvPr id="115" name="Google Shape;115;p22"/>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pic>
        <p:nvPicPr>
          <p:cNvPr id="116" name="Google Shape;116;p22"/>
          <p:cNvPicPr preferRelativeResize="0"/>
          <p:nvPr/>
        </p:nvPicPr>
        <p:blipFill rotWithShape="1">
          <a:blip r:embed="rId4">
            <a:alphaModFix/>
          </a:blip>
          <a:srcRect/>
          <a:stretch/>
        </p:blipFill>
        <p:spPr>
          <a:xfrm>
            <a:off x="17030549" y="8932149"/>
            <a:ext cx="795453" cy="79499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2 1">
  <p:cSld name="BLANK_2_1">
    <p:spTree>
      <p:nvGrpSpPr>
        <p:cNvPr id="1" name="Shape 117"/>
        <p:cNvGrpSpPr/>
        <p:nvPr/>
      </p:nvGrpSpPr>
      <p:grpSpPr>
        <a:xfrm>
          <a:off x="0" y="0"/>
          <a:ext cx="0" cy="0"/>
          <a:chOff x="0" y="0"/>
          <a:chExt cx="0" cy="0"/>
        </a:xfrm>
      </p:grpSpPr>
      <p:pic>
        <p:nvPicPr>
          <p:cNvPr id="118" name="Google Shape;118;p23"/>
          <p:cNvPicPr preferRelativeResize="0"/>
          <p:nvPr/>
        </p:nvPicPr>
        <p:blipFill>
          <a:blip r:embed="rId2">
            <a:alphaModFix/>
          </a:blip>
          <a:stretch>
            <a:fillRect/>
          </a:stretch>
        </p:blipFill>
        <p:spPr>
          <a:xfrm>
            <a:off x="0" y="0"/>
            <a:ext cx="18288002" cy="10287000"/>
          </a:xfrm>
          <a:prstGeom prst="rect">
            <a:avLst/>
          </a:prstGeom>
          <a:noFill/>
          <a:ln>
            <a:noFill/>
          </a:ln>
        </p:spPr>
      </p:pic>
      <p:sp>
        <p:nvSpPr>
          <p:cNvPr id="119" name="Google Shape;119;p23"/>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20" name="Google Shape;120;p23"/>
          <p:cNvSpPr/>
          <p:nvPr/>
        </p:nvSpPr>
        <p:spPr>
          <a:xfrm rot="10800000" flipH="1">
            <a:off x="-37250" y="9057022"/>
            <a:ext cx="18325238" cy="1229978"/>
          </a:xfrm>
          <a:custGeom>
            <a:avLst/>
            <a:gdLst/>
            <a:ahLst/>
            <a:cxnLst/>
            <a:rect l="l" t="t" r="r" b="b"/>
            <a:pathLst>
              <a:path w="64164" h="21876" extrusionOk="0">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noFill/>
          <a:ln w="28575" cap="flat" cmpd="sng">
            <a:solidFill>
              <a:srgbClr val="EFEFEF"/>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21" name="Google Shape;121;p23"/>
          <p:cNvSpPr/>
          <p:nvPr/>
        </p:nvSpPr>
        <p:spPr>
          <a:xfrm>
            <a:off x="-18600" y="-74550"/>
            <a:ext cx="18325200" cy="316800"/>
          </a:xfrm>
          <a:prstGeom prst="rect">
            <a:avLst/>
          </a:prstGeom>
          <a:solidFill>
            <a:srgbClr val="0F4A8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pic>
        <p:nvPicPr>
          <p:cNvPr id="122" name="Google Shape;122;p23"/>
          <p:cNvPicPr preferRelativeResize="0"/>
          <p:nvPr/>
        </p:nvPicPr>
        <p:blipFill rotWithShape="1">
          <a:blip r:embed="rId3">
            <a:alphaModFix/>
          </a:blip>
          <a:srcRect/>
          <a:stretch/>
        </p:blipFill>
        <p:spPr>
          <a:xfrm>
            <a:off x="197206" y="589852"/>
            <a:ext cx="913246" cy="91270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1 2">
  <p:cSld name="BLANK_1_2">
    <p:spTree>
      <p:nvGrpSpPr>
        <p:cNvPr id="1" name="Shape 123"/>
        <p:cNvGrpSpPr/>
        <p:nvPr/>
      </p:nvGrpSpPr>
      <p:grpSpPr>
        <a:xfrm>
          <a:off x="0" y="0"/>
          <a:ext cx="0" cy="0"/>
          <a:chOff x="0" y="0"/>
          <a:chExt cx="0" cy="0"/>
        </a:xfrm>
      </p:grpSpPr>
      <p:sp>
        <p:nvSpPr>
          <p:cNvPr id="124" name="Google Shape;124;p24"/>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2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25" name="Google Shape;125;p24"/>
          <p:cNvPicPr preferRelativeResize="0"/>
          <p:nvPr/>
        </p:nvPicPr>
        <p:blipFill rotWithShape="1">
          <a:blip r:embed="rId2">
            <a:alphaModFix/>
          </a:blip>
          <a:srcRect t="12953"/>
          <a:stretch/>
        </p:blipFill>
        <p:spPr>
          <a:xfrm>
            <a:off x="0" y="0"/>
            <a:ext cx="18288002" cy="1028700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uas Partes de Conteúdo">
  <p:cSld name="Duas Partes de Conteúdo">
    <p:spTree>
      <p:nvGrpSpPr>
        <p:cNvPr id="1" name="Shape 126"/>
        <p:cNvGrpSpPr/>
        <p:nvPr/>
      </p:nvGrpSpPr>
      <p:grpSpPr>
        <a:xfrm>
          <a:off x="0" y="0"/>
          <a:ext cx="0" cy="0"/>
          <a:chOff x="0" y="0"/>
          <a:chExt cx="0" cy="0"/>
        </a:xfrm>
      </p:grpSpPr>
      <p:sp>
        <p:nvSpPr>
          <p:cNvPr id="127" name="Google Shape;127;p25"/>
          <p:cNvSpPr/>
          <p:nvPr/>
        </p:nvSpPr>
        <p:spPr>
          <a:xfrm>
            <a:off x="-37300" y="-17400"/>
            <a:ext cx="9296400" cy="10287000"/>
          </a:xfrm>
          <a:prstGeom prst="rect">
            <a:avLst/>
          </a:prstGeom>
          <a:solidFill>
            <a:srgbClr val="25255B"/>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pic>
        <p:nvPicPr>
          <p:cNvPr id="128" name="Google Shape;128;p25"/>
          <p:cNvPicPr preferRelativeResize="0"/>
          <p:nvPr/>
        </p:nvPicPr>
        <p:blipFill rotWithShape="1">
          <a:blip r:embed="rId2">
            <a:alphaModFix amt="21000"/>
          </a:blip>
          <a:srcRect l="12827" t="13595" r="8674" b="52022"/>
          <a:stretch/>
        </p:blipFill>
        <p:spPr>
          <a:xfrm flipH="1">
            <a:off x="-6" y="1"/>
            <a:ext cx="9296400" cy="557395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3"/>
        <p:cNvGrpSpPr/>
        <p:nvPr/>
      </p:nvGrpSpPr>
      <p:grpSpPr>
        <a:xfrm>
          <a:off x="0" y="0"/>
          <a:ext cx="0" cy="0"/>
          <a:chOff x="0" y="0"/>
          <a:chExt cx="0" cy="0"/>
        </a:xfrm>
      </p:grpSpPr>
      <p:sp>
        <p:nvSpPr>
          <p:cNvPr id="134" name="Google Shape;134;p27"/>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10600"/>
              <a:buNone/>
              <a:defRPr sz="10600"/>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35" name="Google Shape;135;p27"/>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36" name="Google Shape;136;p27"/>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lide de título 4">
  <p:cSld name="TITLE_4">
    <p:spTree>
      <p:nvGrpSpPr>
        <p:cNvPr id="1" name="Shape 137"/>
        <p:cNvGrpSpPr/>
        <p:nvPr/>
      </p:nvGrpSpPr>
      <p:grpSpPr>
        <a:xfrm>
          <a:off x="0" y="0"/>
          <a:ext cx="0" cy="0"/>
          <a:chOff x="0" y="0"/>
          <a:chExt cx="0" cy="0"/>
        </a:xfrm>
      </p:grpSpPr>
      <p:sp>
        <p:nvSpPr>
          <p:cNvPr id="138" name="Google Shape;138;p28"/>
          <p:cNvSpPr txBox="1"/>
          <p:nvPr/>
        </p:nvSpPr>
        <p:spPr>
          <a:xfrm>
            <a:off x="16944916" y="9326434"/>
            <a:ext cx="1097700" cy="786900"/>
          </a:xfrm>
          <a:prstGeom prst="rect">
            <a:avLst/>
          </a:prstGeom>
          <a:noFill/>
          <a:ln>
            <a:noFill/>
          </a:ln>
        </p:spPr>
        <p:txBody>
          <a:bodyPr spcFirstLastPara="1" wrap="square" lIns="182850" tIns="182850" rIns="182850" bIns="182850" anchor="ctr" anchorCtr="0">
            <a:normAutofit/>
          </a:bodyPr>
          <a:lstStyle/>
          <a:p>
            <a:pPr marL="0" lvl="0" indent="0" algn="r" rtl="0">
              <a:spcBef>
                <a:spcPts val="0"/>
              </a:spcBef>
              <a:spcAft>
                <a:spcPts val="0"/>
              </a:spcAft>
              <a:buNone/>
            </a:pPr>
            <a:fld id="{00000000-1234-1234-1234-123412341234}" type="slidenum">
              <a:rPr lang="pt-BR" sz="2000">
                <a:solidFill>
                  <a:srgbClr val="EFEFEF"/>
                </a:solidFill>
              </a:rPr>
              <a:t>‹nº›</a:t>
            </a:fld>
            <a:endParaRPr sz="2000">
              <a:solidFill>
                <a:srgbClr val="EFEFEF"/>
              </a:solidFill>
            </a:endParaRPr>
          </a:p>
        </p:txBody>
      </p:sp>
      <p:sp>
        <p:nvSpPr>
          <p:cNvPr id="139" name="Google Shape;139;p28"/>
          <p:cNvSpPr txBox="1">
            <a:spLocks noGrp="1"/>
          </p:cNvSpPr>
          <p:nvPr>
            <p:ph type="title"/>
          </p:nvPr>
        </p:nvSpPr>
        <p:spPr>
          <a:xfrm>
            <a:off x="6424550" y="1181400"/>
            <a:ext cx="10394700" cy="1472100"/>
          </a:xfrm>
          <a:prstGeom prst="rect">
            <a:avLst/>
          </a:prstGeom>
        </p:spPr>
        <p:txBody>
          <a:bodyPr spcFirstLastPara="1" wrap="square" lIns="186650" tIns="186650" rIns="186650" bIns="186650" anchor="t" anchorCtr="0">
            <a:normAutofit/>
          </a:bodyPr>
          <a:lstStyle>
            <a:lvl1pPr lvl="0">
              <a:spcBef>
                <a:spcPts val="0"/>
              </a:spcBef>
              <a:spcAft>
                <a:spcPts val="0"/>
              </a:spcAft>
              <a:buClr>
                <a:schemeClr val="dk2"/>
              </a:buClr>
              <a:buSzPts val="5700"/>
              <a:buFont typeface="Poppins Medium"/>
              <a:buNone/>
              <a:defRPr>
                <a:solidFill>
                  <a:schemeClr val="dk2"/>
                </a:solidFill>
                <a:latin typeface="Poppins Medium"/>
                <a:ea typeface="Poppins Medium"/>
                <a:cs typeface="Poppins Medium"/>
                <a:sym typeface="Poppins Medium"/>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40" name="Google Shape;140;p28"/>
          <p:cNvSpPr txBox="1">
            <a:spLocks noGrp="1"/>
          </p:cNvSpPr>
          <p:nvPr>
            <p:ph type="body" idx="1"/>
          </p:nvPr>
        </p:nvSpPr>
        <p:spPr>
          <a:xfrm>
            <a:off x="6424550" y="3091500"/>
            <a:ext cx="5450100" cy="6014100"/>
          </a:xfrm>
          <a:prstGeom prst="rect">
            <a:avLst/>
          </a:prstGeom>
        </p:spPr>
        <p:txBody>
          <a:bodyPr spcFirstLastPara="1" wrap="square" lIns="186650" tIns="186650" rIns="186650" bIns="186650" anchor="t" anchorCtr="0">
            <a:normAutofit/>
          </a:bodyPr>
          <a:lstStyle>
            <a:lvl1pPr marL="457200" lvl="0" indent="-438150">
              <a:spcBef>
                <a:spcPts val="0"/>
              </a:spcBef>
              <a:spcAft>
                <a:spcPts val="0"/>
              </a:spcAft>
              <a:buSzPts val="3300"/>
              <a:buChar char="●"/>
              <a:defRPr sz="3300"/>
            </a:lvl1pPr>
            <a:lvl2pPr marL="914400" lvl="1" indent="-387350">
              <a:spcBef>
                <a:spcPts val="0"/>
              </a:spcBef>
              <a:spcAft>
                <a:spcPts val="0"/>
              </a:spcAft>
              <a:buSzPts val="2500"/>
              <a:buChar char="○"/>
              <a:defRPr sz="2500"/>
            </a:lvl2pPr>
            <a:lvl3pPr marL="1371600" lvl="2" indent="-387350">
              <a:spcBef>
                <a:spcPts val="0"/>
              </a:spcBef>
              <a:spcAft>
                <a:spcPts val="0"/>
              </a:spcAft>
              <a:buSzPts val="2500"/>
              <a:buChar char="■"/>
              <a:defRPr sz="2500"/>
            </a:lvl3pPr>
            <a:lvl4pPr marL="1828800" lvl="3" indent="-387350">
              <a:spcBef>
                <a:spcPts val="0"/>
              </a:spcBef>
              <a:spcAft>
                <a:spcPts val="0"/>
              </a:spcAft>
              <a:buSzPts val="2500"/>
              <a:buChar char="●"/>
              <a:defRPr sz="2500"/>
            </a:lvl4pPr>
            <a:lvl5pPr marL="2286000" lvl="4" indent="-387350">
              <a:spcBef>
                <a:spcPts val="0"/>
              </a:spcBef>
              <a:spcAft>
                <a:spcPts val="0"/>
              </a:spcAft>
              <a:buSzPts val="2500"/>
              <a:buChar char="○"/>
              <a:defRPr sz="2500"/>
            </a:lvl5pPr>
            <a:lvl6pPr marL="2743200" lvl="5" indent="-387350">
              <a:spcBef>
                <a:spcPts val="0"/>
              </a:spcBef>
              <a:spcAft>
                <a:spcPts val="0"/>
              </a:spcAft>
              <a:buSzPts val="2500"/>
              <a:buChar char="■"/>
              <a:defRPr sz="2500"/>
            </a:lvl6pPr>
            <a:lvl7pPr marL="3200400" lvl="6" indent="-387350">
              <a:spcBef>
                <a:spcPts val="0"/>
              </a:spcBef>
              <a:spcAft>
                <a:spcPts val="0"/>
              </a:spcAft>
              <a:buSzPts val="2500"/>
              <a:buChar char="●"/>
              <a:defRPr sz="2500"/>
            </a:lvl7pPr>
            <a:lvl8pPr marL="3657600" lvl="7" indent="-387350">
              <a:spcBef>
                <a:spcPts val="0"/>
              </a:spcBef>
              <a:spcAft>
                <a:spcPts val="0"/>
              </a:spcAft>
              <a:buSzPts val="2500"/>
              <a:buChar char="○"/>
              <a:defRPr sz="2500"/>
            </a:lvl8pPr>
            <a:lvl9pPr marL="4114800" lvl="8" indent="-387350">
              <a:spcBef>
                <a:spcPts val="0"/>
              </a:spcBef>
              <a:spcAft>
                <a:spcPts val="0"/>
              </a:spcAft>
              <a:buSzPts val="2500"/>
              <a:buChar char="■"/>
              <a:defRPr sz="2500"/>
            </a:lvl9pPr>
          </a:lstStyle>
          <a:p>
            <a:endParaRPr/>
          </a:p>
        </p:txBody>
      </p:sp>
      <p:sp>
        <p:nvSpPr>
          <p:cNvPr id="141" name="Google Shape;141;p28"/>
          <p:cNvSpPr txBox="1">
            <a:spLocks noGrp="1"/>
          </p:cNvSpPr>
          <p:nvPr>
            <p:ph type="body" idx="2"/>
          </p:nvPr>
        </p:nvSpPr>
        <p:spPr>
          <a:xfrm>
            <a:off x="11874538" y="3091500"/>
            <a:ext cx="5450100" cy="6014100"/>
          </a:xfrm>
          <a:prstGeom prst="rect">
            <a:avLst/>
          </a:prstGeom>
        </p:spPr>
        <p:txBody>
          <a:bodyPr spcFirstLastPara="1" wrap="square" lIns="186650" tIns="186650" rIns="186650" bIns="186650" anchor="t" anchorCtr="0">
            <a:normAutofit/>
          </a:bodyPr>
          <a:lstStyle>
            <a:lvl1pPr marL="457200" lvl="0" indent="-438150">
              <a:spcBef>
                <a:spcPts val="0"/>
              </a:spcBef>
              <a:spcAft>
                <a:spcPts val="0"/>
              </a:spcAft>
              <a:buSzPts val="3300"/>
              <a:buChar char="●"/>
              <a:defRPr sz="3300"/>
            </a:lvl1pPr>
            <a:lvl2pPr marL="914400" lvl="1" indent="-387350">
              <a:spcBef>
                <a:spcPts val="0"/>
              </a:spcBef>
              <a:spcAft>
                <a:spcPts val="0"/>
              </a:spcAft>
              <a:buSzPts val="2500"/>
              <a:buChar char="○"/>
              <a:defRPr sz="2500"/>
            </a:lvl2pPr>
            <a:lvl3pPr marL="1371600" lvl="2" indent="-387350">
              <a:spcBef>
                <a:spcPts val="0"/>
              </a:spcBef>
              <a:spcAft>
                <a:spcPts val="0"/>
              </a:spcAft>
              <a:buSzPts val="2500"/>
              <a:buChar char="■"/>
              <a:defRPr sz="2500"/>
            </a:lvl3pPr>
            <a:lvl4pPr marL="1828800" lvl="3" indent="-387350">
              <a:spcBef>
                <a:spcPts val="0"/>
              </a:spcBef>
              <a:spcAft>
                <a:spcPts val="0"/>
              </a:spcAft>
              <a:buSzPts val="2500"/>
              <a:buChar char="●"/>
              <a:defRPr sz="2500"/>
            </a:lvl4pPr>
            <a:lvl5pPr marL="2286000" lvl="4" indent="-387350">
              <a:spcBef>
                <a:spcPts val="0"/>
              </a:spcBef>
              <a:spcAft>
                <a:spcPts val="0"/>
              </a:spcAft>
              <a:buSzPts val="2500"/>
              <a:buChar char="○"/>
              <a:defRPr sz="2500"/>
            </a:lvl5pPr>
            <a:lvl6pPr marL="2743200" lvl="5" indent="-387350">
              <a:spcBef>
                <a:spcPts val="0"/>
              </a:spcBef>
              <a:spcAft>
                <a:spcPts val="0"/>
              </a:spcAft>
              <a:buSzPts val="2500"/>
              <a:buChar char="■"/>
              <a:defRPr sz="2500"/>
            </a:lvl6pPr>
            <a:lvl7pPr marL="3200400" lvl="6" indent="-387350">
              <a:spcBef>
                <a:spcPts val="0"/>
              </a:spcBef>
              <a:spcAft>
                <a:spcPts val="0"/>
              </a:spcAft>
              <a:buSzPts val="2500"/>
              <a:buChar char="●"/>
              <a:defRPr sz="2500"/>
            </a:lvl7pPr>
            <a:lvl8pPr marL="3657600" lvl="7" indent="-387350">
              <a:spcBef>
                <a:spcPts val="0"/>
              </a:spcBef>
              <a:spcAft>
                <a:spcPts val="0"/>
              </a:spcAft>
              <a:buSzPts val="2500"/>
              <a:buChar char="○"/>
              <a:defRPr sz="2500"/>
            </a:lvl8pPr>
            <a:lvl9pPr marL="4114800" lvl="8" indent="-387350">
              <a:spcBef>
                <a:spcPts val="0"/>
              </a:spcBef>
              <a:spcAft>
                <a:spcPts val="0"/>
              </a:spcAft>
              <a:buSzPts val="2500"/>
              <a:buChar char="■"/>
              <a:defRPr sz="25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lide de título 3">
  <p:cSld name="TITLE_3">
    <p:spTree>
      <p:nvGrpSpPr>
        <p:cNvPr id="1" name="Shape 142"/>
        <p:cNvGrpSpPr/>
        <p:nvPr/>
      </p:nvGrpSpPr>
      <p:grpSpPr>
        <a:xfrm>
          <a:off x="0" y="0"/>
          <a:ext cx="0" cy="0"/>
          <a:chOff x="0" y="0"/>
          <a:chExt cx="0" cy="0"/>
        </a:xfrm>
      </p:grpSpPr>
      <p:pic>
        <p:nvPicPr>
          <p:cNvPr id="143" name="Google Shape;143;p29"/>
          <p:cNvPicPr preferRelativeResize="0"/>
          <p:nvPr/>
        </p:nvPicPr>
        <p:blipFill rotWithShape="1">
          <a:blip r:embed="rId2">
            <a:alphaModFix/>
          </a:blip>
          <a:srcRect t="12953"/>
          <a:stretch/>
        </p:blipFill>
        <p:spPr>
          <a:xfrm>
            <a:off x="0" y="0"/>
            <a:ext cx="18288002" cy="10287006"/>
          </a:xfrm>
          <a:prstGeom prst="rect">
            <a:avLst/>
          </a:prstGeom>
          <a:noFill/>
          <a:ln>
            <a:noFill/>
          </a:ln>
        </p:spPr>
      </p:pic>
      <p:sp>
        <p:nvSpPr>
          <p:cNvPr id="144" name="Google Shape;144;p29"/>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10600"/>
              <a:buNone/>
              <a:defRPr sz="10600">
                <a:solidFill>
                  <a:schemeClr val="lt1"/>
                </a:solidFill>
              </a:defRPr>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45" name="Google Shape;145;p29"/>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46" name="Google Shape;146;p29"/>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lide de título 3 1">
  <p:cSld name="TITLE_3_1">
    <p:spTree>
      <p:nvGrpSpPr>
        <p:cNvPr id="1" name="Shape 147"/>
        <p:cNvGrpSpPr/>
        <p:nvPr/>
      </p:nvGrpSpPr>
      <p:grpSpPr>
        <a:xfrm>
          <a:off x="0" y="0"/>
          <a:ext cx="0" cy="0"/>
          <a:chOff x="0" y="0"/>
          <a:chExt cx="0" cy="0"/>
        </a:xfrm>
      </p:grpSpPr>
      <p:sp>
        <p:nvSpPr>
          <p:cNvPr id="148" name="Google Shape;148;p30"/>
          <p:cNvSpPr/>
          <p:nvPr/>
        </p:nvSpPr>
        <p:spPr>
          <a:xfrm>
            <a:off x="0" y="-28850"/>
            <a:ext cx="18288000" cy="5172900"/>
          </a:xfrm>
          <a:prstGeom prst="rect">
            <a:avLst/>
          </a:prstGeom>
          <a:solidFill>
            <a:schemeClr val="accent5"/>
          </a:solidFill>
          <a:ln>
            <a:noFill/>
          </a:ln>
        </p:spPr>
        <p:txBody>
          <a:bodyPr spcFirstLastPara="1" wrap="square" lIns="93350" tIns="93350" rIns="93350" bIns="93350"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lide de título 2">
  <p:cSld name="TITLE_2">
    <p:bg>
      <p:bgPr>
        <a:gradFill>
          <a:gsLst>
            <a:gs pos="0">
              <a:srgbClr val="FE4502"/>
            </a:gs>
            <a:gs pos="100000">
              <a:srgbClr val="F78E1A"/>
            </a:gs>
          </a:gsLst>
          <a:lin ang="0" scaled="0"/>
        </a:gradFill>
        <a:effectLst/>
      </p:bgPr>
    </p:bg>
    <p:spTree>
      <p:nvGrpSpPr>
        <p:cNvPr id="1" name="Shape 149"/>
        <p:cNvGrpSpPr/>
        <p:nvPr/>
      </p:nvGrpSpPr>
      <p:grpSpPr>
        <a:xfrm>
          <a:off x="0" y="0"/>
          <a:ext cx="0" cy="0"/>
          <a:chOff x="0" y="0"/>
          <a:chExt cx="0" cy="0"/>
        </a:xfrm>
      </p:grpSpPr>
      <p:sp>
        <p:nvSpPr>
          <p:cNvPr id="150" name="Google Shape;150;p31"/>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10600"/>
              <a:buNone/>
              <a:defRPr sz="10600"/>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51" name="Google Shape;151;p31"/>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52" name="Google Shape;152;p31"/>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
        <p:nvSpPr>
          <p:cNvPr id="153" name="Google Shape;153;p31"/>
          <p:cNvSpPr/>
          <p:nvPr/>
        </p:nvSpPr>
        <p:spPr>
          <a:xfrm>
            <a:off x="623400" y="640050"/>
            <a:ext cx="17041200" cy="9007200"/>
          </a:xfrm>
          <a:prstGeom prst="rect">
            <a:avLst/>
          </a:prstGeom>
          <a:solidFill>
            <a:schemeClr val="dk1"/>
          </a:solidFill>
          <a:ln>
            <a:noFill/>
          </a:ln>
        </p:spPr>
        <p:txBody>
          <a:bodyPr spcFirstLastPara="1" wrap="square" lIns="93350" tIns="93350" rIns="93350" bIns="93350" anchor="ctr" anchorCtr="0">
            <a:noAutofit/>
          </a:bodyPr>
          <a:lstStyle/>
          <a:p>
            <a:pPr marL="0" lvl="0" indent="0" algn="l" rtl="0">
              <a:spcBef>
                <a:spcPts val="0"/>
              </a:spcBef>
              <a:spcAft>
                <a:spcPts val="0"/>
              </a:spcAft>
              <a:buNone/>
            </a:pPr>
            <a:endParaRPr sz="1400"/>
          </a:p>
        </p:txBody>
      </p:sp>
      <p:sp>
        <p:nvSpPr>
          <p:cNvPr id="154" name="Google Shape;154;p31"/>
          <p:cNvSpPr txBox="1"/>
          <p:nvPr/>
        </p:nvSpPr>
        <p:spPr>
          <a:xfrm>
            <a:off x="694350" y="204450"/>
            <a:ext cx="16899600" cy="415500"/>
          </a:xfrm>
          <a:prstGeom prst="rect">
            <a:avLst/>
          </a:prstGeom>
          <a:noFill/>
          <a:ln>
            <a:noFill/>
          </a:ln>
        </p:spPr>
        <p:txBody>
          <a:bodyPr spcFirstLastPara="1" wrap="square" lIns="91450" tIns="91450" rIns="91450" bIns="91450" anchor="t" anchorCtr="0">
            <a:spAutoFit/>
          </a:bodyPr>
          <a:lstStyle/>
          <a:p>
            <a:pPr marL="0" lvl="0" indent="0" algn="ctr" rtl="0">
              <a:spcBef>
                <a:spcPts val="0"/>
              </a:spcBef>
              <a:spcAft>
                <a:spcPts val="0"/>
              </a:spcAft>
              <a:buNone/>
            </a:pPr>
            <a:r>
              <a:rPr lang="pt-BR" sz="1500">
                <a:solidFill>
                  <a:srgbClr val="CCCCCC"/>
                </a:solidFill>
                <a:latin typeface="Heebo"/>
                <a:ea typeface="Heebo"/>
                <a:cs typeface="Heebo"/>
                <a:sym typeface="Heebo"/>
              </a:rPr>
              <a:t>Exercício ✱ Exercício ✱ Exercício ✱ Exercício ✱ Exercício ✱ Exercício ✱ Exercício ✱ Exercício ✱ Exercício ✱ Exercício ✱ Exercício ✱ Exercício ✱ Exercício ✱ Exercício ✱ Exercício ✱ Exercício </a:t>
            </a:r>
            <a:endParaRPr sz="1500">
              <a:solidFill>
                <a:srgbClr val="CCCCCC"/>
              </a:solidFill>
              <a:latin typeface="Heebo"/>
              <a:ea typeface="Heebo"/>
              <a:cs typeface="Heebo"/>
              <a:sym typeface="Heebo"/>
            </a:endParaRPr>
          </a:p>
        </p:txBody>
      </p:sp>
      <p:sp>
        <p:nvSpPr>
          <p:cNvPr id="155" name="Google Shape;155;p31"/>
          <p:cNvSpPr txBox="1"/>
          <p:nvPr/>
        </p:nvSpPr>
        <p:spPr>
          <a:xfrm>
            <a:off x="694350" y="9682350"/>
            <a:ext cx="16899600" cy="415500"/>
          </a:xfrm>
          <a:prstGeom prst="rect">
            <a:avLst/>
          </a:prstGeom>
          <a:noFill/>
          <a:ln>
            <a:noFill/>
          </a:ln>
        </p:spPr>
        <p:txBody>
          <a:bodyPr spcFirstLastPara="1" wrap="square" lIns="91450" tIns="91450" rIns="91450" bIns="91450" anchor="t" anchorCtr="0">
            <a:spAutoFit/>
          </a:bodyPr>
          <a:lstStyle/>
          <a:p>
            <a:pPr marL="0" lvl="0" indent="0" algn="ctr" rtl="0">
              <a:spcBef>
                <a:spcPts val="0"/>
              </a:spcBef>
              <a:spcAft>
                <a:spcPts val="0"/>
              </a:spcAft>
              <a:buNone/>
            </a:pPr>
            <a:r>
              <a:rPr lang="pt-BR" sz="1500">
                <a:solidFill>
                  <a:srgbClr val="CCCCCC"/>
                </a:solidFill>
                <a:latin typeface="Heebo"/>
                <a:ea typeface="Heebo"/>
                <a:cs typeface="Heebo"/>
                <a:sym typeface="Heebo"/>
              </a:rPr>
              <a:t>Exercício ✱ Exercício ✱ Exercício ✱ Exercício ✱ Exercício ✱ Exercício ✱ Exercício ✱ Exercício ✱ Exercício ✱ Exercício ✱ Exercício ✱ Exercício ✱ Exercício ✱ Exercício ✱ Exercício ✱ Exercício </a:t>
            </a:r>
            <a:endParaRPr sz="1500">
              <a:solidFill>
                <a:srgbClr val="CCCCCC"/>
              </a:solidFill>
              <a:latin typeface="Heebo"/>
              <a:ea typeface="Heebo"/>
              <a:cs typeface="Heebo"/>
              <a:sym typeface="Heeb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wrap="square" lIns="182850" tIns="182850" rIns="182850" bIns="182850" anchor="t" anchorCtr="0">
            <a:normAutofit/>
          </a:bodyPr>
          <a:lstStyle>
            <a:lvl1pPr marL="457200" lvl="0" indent="-457200">
              <a:spcBef>
                <a:spcPts val="0"/>
              </a:spcBef>
              <a:spcAft>
                <a:spcPts val="0"/>
              </a:spcAft>
              <a:buSzPts val="3600"/>
              <a:buChar char="●"/>
              <a:defRPr/>
            </a:lvl1pPr>
            <a:lvl2pPr marL="914400" lvl="1" indent="-406400">
              <a:spcBef>
                <a:spcPts val="0"/>
              </a:spcBef>
              <a:spcAft>
                <a:spcPts val="0"/>
              </a:spcAft>
              <a:buSzPts val="2800"/>
              <a:buChar char="○"/>
              <a:defRPr/>
            </a:lvl2pPr>
            <a:lvl3pPr marL="1371600" lvl="2" indent="-406400">
              <a:spcBef>
                <a:spcPts val="0"/>
              </a:spcBef>
              <a:spcAft>
                <a:spcPts val="0"/>
              </a:spcAft>
              <a:buSzPts val="2800"/>
              <a:buChar char="■"/>
              <a:defRPr/>
            </a:lvl3pPr>
            <a:lvl4pPr marL="1828800" lvl="3" indent="-406400">
              <a:spcBef>
                <a:spcPts val="0"/>
              </a:spcBef>
              <a:spcAft>
                <a:spcPts val="0"/>
              </a:spcAft>
              <a:buSzPts val="2800"/>
              <a:buChar char="●"/>
              <a:defRPr/>
            </a:lvl4pPr>
            <a:lvl5pPr marL="2286000" lvl="4" indent="-406400">
              <a:spcBef>
                <a:spcPts val="0"/>
              </a:spcBef>
              <a:spcAft>
                <a:spcPts val="0"/>
              </a:spcAft>
              <a:buSzPts val="2800"/>
              <a:buChar char="○"/>
              <a:defRPr/>
            </a:lvl5pPr>
            <a:lvl6pPr marL="2743200" lvl="5" indent="-406400">
              <a:spcBef>
                <a:spcPts val="0"/>
              </a:spcBef>
              <a:spcAft>
                <a:spcPts val="0"/>
              </a:spcAft>
              <a:buSzPts val="2800"/>
              <a:buChar char="■"/>
              <a:defRPr/>
            </a:lvl6pPr>
            <a:lvl7pPr marL="3200400" lvl="6" indent="-406400">
              <a:spcBef>
                <a:spcPts val="0"/>
              </a:spcBef>
              <a:spcAft>
                <a:spcPts val="0"/>
              </a:spcAft>
              <a:buSzPts val="2800"/>
              <a:buChar char="●"/>
              <a:defRPr/>
            </a:lvl7pPr>
            <a:lvl8pPr marL="3657600" lvl="7" indent="-406400">
              <a:spcBef>
                <a:spcPts val="0"/>
              </a:spcBef>
              <a:spcAft>
                <a:spcPts val="0"/>
              </a:spcAft>
              <a:buSzPts val="2800"/>
              <a:buChar char="○"/>
              <a:defRPr/>
            </a:lvl8pPr>
            <a:lvl9pPr marL="4114800" lvl="8" indent="-406400">
              <a:spcBef>
                <a:spcPts val="0"/>
              </a:spcBef>
              <a:spcAft>
                <a:spcPts val="0"/>
              </a:spcAft>
              <a:buSzPts val="2800"/>
              <a:buChar char="■"/>
              <a:defRPr/>
            </a:lvl9pPr>
          </a:lstStyle>
          <a:p>
            <a:endParaRPr/>
          </a:p>
        </p:txBody>
      </p:sp>
      <p:sp>
        <p:nvSpPr>
          <p:cNvPr id="19" name="Google Shape;19;p4"/>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lide de título 1">
  <p:cSld name="TITLE_1">
    <p:spTree>
      <p:nvGrpSpPr>
        <p:cNvPr id="1" name="Shape 156"/>
        <p:cNvGrpSpPr/>
        <p:nvPr/>
      </p:nvGrpSpPr>
      <p:grpSpPr>
        <a:xfrm>
          <a:off x="0" y="0"/>
          <a:ext cx="0" cy="0"/>
          <a:chOff x="0" y="0"/>
          <a:chExt cx="0" cy="0"/>
        </a:xfrm>
      </p:grpSpPr>
      <p:sp>
        <p:nvSpPr>
          <p:cNvPr id="157" name="Google Shape;157;p32"/>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10600"/>
              <a:buNone/>
              <a:defRPr sz="10600">
                <a:solidFill>
                  <a:schemeClr val="lt1"/>
                </a:solidFill>
              </a:defRPr>
            </a:lvl1pPr>
            <a:lvl2pPr lvl="1" algn="ctr">
              <a:spcBef>
                <a:spcPts val="0"/>
              </a:spcBef>
              <a:spcAft>
                <a:spcPts val="0"/>
              </a:spcAft>
              <a:buClr>
                <a:schemeClr val="lt1"/>
              </a:buClr>
              <a:buSzPts val="10600"/>
              <a:buNone/>
              <a:defRPr sz="10600">
                <a:solidFill>
                  <a:schemeClr val="lt1"/>
                </a:solidFill>
              </a:defRPr>
            </a:lvl2pPr>
            <a:lvl3pPr lvl="2" algn="ctr">
              <a:spcBef>
                <a:spcPts val="0"/>
              </a:spcBef>
              <a:spcAft>
                <a:spcPts val="0"/>
              </a:spcAft>
              <a:buClr>
                <a:schemeClr val="lt1"/>
              </a:buClr>
              <a:buSzPts val="10600"/>
              <a:buNone/>
              <a:defRPr sz="10600">
                <a:solidFill>
                  <a:schemeClr val="lt1"/>
                </a:solidFill>
              </a:defRPr>
            </a:lvl3pPr>
            <a:lvl4pPr lvl="3" algn="ctr">
              <a:spcBef>
                <a:spcPts val="0"/>
              </a:spcBef>
              <a:spcAft>
                <a:spcPts val="0"/>
              </a:spcAft>
              <a:buClr>
                <a:schemeClr val="lt1"/>
              </a:buClr>
              <a:buSzPts val="10600"/>
              <a:buNone/>
              <a:defRPr sz="10600">
                <a:solidFill>
                  <a:schemeClr val="lt1"/>
                </a:solidFill>
              </a:defRPr>
            </a:lvl4pPr>
            <a:lvl5pPr lvl="4" algn="ctr">
              <a:spcBef>
                <a:spcPts val="0"/>
              </a:spcBef>
              <a:spcAft>
                <a:spcPts val="0"/>
              </a:spcAft>
              <a:buClr>
                <a:schemeClr val="lt1"/>
              </a:buClr>
              <a:buSzPts val="10600"/>
              <a:buNone/>
              <a:defRPr sz="10600">
                <a:solidFill>
                  <a:schemeClr val="lt1"/>
                </a:solidFill>
              </a:defRPr>
            </a:lvl5pPr>
            <a:lvl6pPr lvl="5" algn="ctr">
              <a:spcBef>
                <a:spcPts val="0"/>
              </a:spcBef>
              <a:spcAft>
                <a:spcPts val="0"/>
              </a:spcAft>
              <a:buClr>
                <a:schemeClr val="lt1"/>
              </a:buClr>
              <a:buSzPts val="10600"/>
              <a:buNone/>
              <a:defRPr sz="10600">
                <a:solidFill>
                  <a:schemeClr val="lt1"/>
                </a:solidFill>
              </a:defRPr>
            </a:lvl6pPr>
            <a:lvl7pPr lvl="6" algn="ctr">
              <a:spcBef>
                <a:spcPts val="0"/>
              </a:spcBef>
              <a:spcAft>
                <a:spcPts val="0"/>
              </a:spcAft>
              <a:buClr>
                <a:schemeClr val="lt1"/>
              </a:buClr>
              <a:buSzPts val="10600"/>
              <a:buNone/>
              <a:defRPr sz="10600">
                <a:solidFill>
                  <a:schemeClr val="lt1"/>
                </a:solidFill>
              </a:defRPr>
            </a:lvl7pPr>
            <a:lvl8pPr lvl="7" algn="ctr">
              <a:spcBef>
                <a:spcPts val="0"/>
              </a:spcBef>
              <a:spcAft>
                <a:spcPts val="0"/>
              </a:spcAft>
              <a:buClr>
                <a:schemeClr val="lt1"/>
              </a:buClr>
              <a:buSzPts val="10600"/>
              <a:buNone/>
              <a:defRPr sz="10600">
                <a:solidFill>
                  <a:schemeClr val="lt1"/>
                </a:solidFill>
              </a:defRPr>
            </a:lvl8pPr>
            <a:lvl9pPr lvl="8" algn="ctr">
              <a:spcBef>
                <a:spcPts val="0"/>
              </a:spcBef>
              <a:spcAft>
                <a:spcPts val="0"/>
              </a:spcAft>
              <a:buClr>
                <a:schemeClr val="lt1"/>
              </a:buClr>
              <a:buSzPts val="10600"/>
              <a:buNone/>
              <a:defRPr sz="10600">
                <a:solidFill>
                  <a:schemeClr val="lt1"/>
                </a:solidFill>
              </a:defRPr>
            </a:lvl9pPr>
          </a:lstStyle>
          <a:p>
            <a:endParaRPr/>
          </a:p>
        </p:txBody>
      </p:sp>
      <p:sp>
        <p:nvSpPr>
          <p:cNvPr id="158" name="Google Shape;158;p32"/>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59" name="Google Shape;159;p32"/>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lide de título 1 2">
  <p:cSld name="TITLE_1_2">
    <p:bg>
      <p:bgPr>
        <a:solidFill>
          <a:schemeClr val="lt1"/>
        </a:solidFill>
        <a:effectLst/>
      </p:bgPr>
    </p:bg>
    <p:spTree>
      <p:nvGrpSpPr>
        <p:cNvPr id="1" name="Shape 160"/>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lide de título 1 2 2">
  <p:cSld name="TITLE_1_2_2">
    <p:bg>
      <p:bgPr>
        <a:gradFill>
          <a:gsLst>
            <a:gs pos="0">
              <a:srgbClr val="FE4502"/>
            </a:gs>
            <a:gs pos="100000">
              <a:srgbClr val="F78E1A"/>
            </a:gs>
          </a:gsLst>
          <a:lin ang="0" scaled="0"/>
        </a:gradFill>
        <a:effectLst/>
      </p:bgPr>
    </p:bg>
    <p:spTree>
      <p:nvGrpSpPr>
        <p:cNvPr id="1" name="Shape 161"/>
        <p:cNvGrpSpPr/>
        <p:nvPr/>
      </p:nvGrpSpPr>
      <p:grpSpPr>
        <a:xfrm>
          <a:off x="0" y="0"/>
          <a:ext cx="0" cy="0"/>
          <a:chOff x="0" y="0"/>
          <a:chExt cx="0" cy="0"/>
        </a:xfrm>
      </p:grpSpPr>
      <p:sp>
        <p:nvSpPr>
          <p:cNvPr id="162" name="Google Shape;162;p34"/>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lide de título 1 2 2 1">
  <p:cSld name="TITLE_1_2_2_1">
    <p:bg>
      <p:bgPr>
        <a:gradFill>
          <a:gsLst>
            <a:gs pos="0">
              <a:srgbClr val="FE4502"/>
            </a:gs>
            <a:gs pos="100000">
              <a:srgbClr val="F78E1A"/>
            </a:gs>
          </a:gsLst>
          <a:lin ang="0" scaled="0"/>
        </a:gradFill>
        <a:effectLst/>
      </p:bgPr>
    </p:bg>
    <p:spTree>
      <p:nvGrpSpPr>
        <p:cNvPr id="1" name="Shape 163"/>
        <p:cNvGrpSpPr/>
        <p:nvPr/>
      </p:nvGrpSpPr>
      <p:grpSpPr>
        <a:xfrm>
          <a:off x="0" y="0"/>
          <a:ext cx="0" cy="0"/>
          <a:chOff x="0" y="0"/>
          <a:chExt cx="0" cy="0"/>
        </a:xfrm>
      </p:grpSpPr>
      <p:sp>
        <p:nvSpPr>
          <p:cNvPr id="164" name="Google Shape;164;p35"/>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pic>
        <p:nvPicPr>
          <p:cNvPr id="165" name="Google Shape;165;p35" title="Imagem1.png"/>
          <p:cNvPicPr preferRelativeResize="0"/>
          <p:nvPr/>
        </p:nvPicPr>
        <p:blipFill rotWithShape="1">
          <a:blip r:embed="rId2">
            <a:alphaModFix amt="45000"/>
          </a:blip>
          <a:srcRect l="-4853" r="11526" b="44488"/>
          <a:stretch/>
        </p:blipFill>
        <p:spPr>
          <a:xfrm>
            <a:off x="9930225" y="4576525"/>
            <a:ext cx="8357777" cy="571047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lide de título 1 2 1">
  <p:cSld name="TITLE_1_2_1">
    <p:spTree>
      <p:nvGrpSpPr>
        <p:cNvPr id="1" name="Shape 166"/>
        <p:cNvGrpSpPr/>
        <p:nvPr/>
      </p:nvGrpSpPr>
      <p:grpSpPr>
        <a:xfrm>
          <a:off x="0" y="0"/>
          <a:ext cx="0" cy="0"/>
          <a:chOff x="0" y="0"/>
          <a:chExt cx="0" cy="0"/>
        </a:xfrm>
      </p:grpSpPr>
      <p:sp>
        <p:nvSpPr>
          <p:cNvPr id="167" name="Google Shape;167;p36"/>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pic>
        <p:nvPicPr>
          <p:cNvPr id="168" name="Google Shape;168;p36"/>
          <p:cNvPicPr preferRelativeResize="0"/>
          <p:nvPr/>
        </p:nvPicPr>
        <p:blipFill rotWithShape="1">
          <a:blip r:embed="rId2">
            <a:alphaModFix/>
          </a:blip>
          <a:srcRect/>
          <a:stretch/>
        </p:blipFill>
        <p:spPr>
          <a:xfrm>
            <a:off x="1053297" y="9080288"/>
            <a:ext cx="1057725" cy="529121"/>
          </a:xfrm>
          <a:prstGeom prst="rect">
            <a:avLst/>
          </a:prstGeom>
          <a:noFill/>
          <a:ln>
            <a:noFill/>
          </a:ln>
        </p:spPr>
      </p:pic>
      <p:pic>
        <p:nvPicPr>
          <p:cNvPr id="169" name="Google Shape;169;p36" title="Imagem1.png"/>
          <p:cNvPicPr preferRelativeResize="0"/>
          <p:nvPr/>
        </p:nvPicPr>
        <p:blipFill>
          <a:blip r:embed="rId3">
            <a:alphaModFix/>
          </a:blip>
          <a:stretch>
            <a:fillRect/>
          </a:stretch>
        </p:blipFill>
        <p:spPr>
          <a:xfrm>
            <a:off x="0" y="0"/>
            <a:ext cx="8955911" cy="10287002"/>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2"/>
        <p:cNvGrpSpPr/>
        <p:nvPr/>
      </p:nvGrpSpPr>
      <p:grpSpPr>
        <a:xfrm>
          <a:off x="0" y="0"/>
          <a:ext cx="0" cy="0"/>
          <a:chOff x="0" y="0"/>
          <a:chExt cx="0" cy="0"/>
        </a:xfrm>
      </p:grpSpPr>
      <p:sp>
        <p:nvSpPr>
          <p:cNvPr id="173" name="Google Shape;173;p38"/>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74" name="Google Shape;174;p38"/>
          <p:cNvSpPr txBox="1">
            <a:spLocks noGrp="1"/>
          </p:cNvSpPr>
          <p:nvPr>
            <p:ph type="body" idx="1"/>
          </p:nvPr>
        </p:nvSpPr>
        <p:spPr>
          <a:xfrm>
            <a:off x="623400" y="2304950"/>
            <a:ext cx="17041200" cy="6832800"/>
          </a:xfrm>
          <a:prstGeom prst="rect">
            <a:avLst/>
          </a:prstGeom>
        </p:spPr>
        <p:txBody>
          <a:bodyPr spcFirstLastPara="1" wrap="square" lIns="186650" tIns="186650" rIns="186650" bIns="186650" anchor="t" anchorCtr="0">
            <a:normAutofit/>
          </a:bodyPr>
          <a:lstStyle>
            <a:lvl1pPr marL="457200" lvl="0" indent="-463550">
              <a:spcBef>
                <a:spcPts val="0"/>
              </a:spcBef>
              <a:spcAft>
                <a:spcPts val="0"/>
              </a:spcAft>
              <a:buSzPts val="3700"/>
              <a:buChar char="●"/>
              <a:defRPr/>
            </a:lvl1pPr>
            <a:lvl2pPr marL="914400" lvl="1" indent="-412750">
              <a:spcBef>
                <a:spcPts val="0"/>
              </a:spcBef>
              <a:spcAft>
                <a:spcPts val="0"/>
              </a:spcAft>
              <a:buSzPts val="2900"/>
              <a:buChar char="○"/>
              <a:defRPr/>
            </a:lvl2pPr>
            <a:lvl3pPr marL="1371600" lvl="2" indent="-412750">
              <a:spcBef>
                <a:spcPts val="0"/>
              </a:spcBef>
              <a:spcAft>
                <a:spcPts val="0"/>
              </a:spcAft>
              <a:buSzPts val="2900"/>
              <a:buChar char="■"/>
              <a:defRPr/>
            </a:lvl3pPr>
            <a:lvl4pPr marL="1828800" lvl="3" indent="-412750">
              <a:spcBef>
                <a:spcPts val="0"/>
              </a:spcBef>
              <a:spcAft>
                <a:spcPts val="0"/>
              </a:spcAft>
              <a:buSzPts val="2900"/>
              <a:buChar char="●"/>
              <a:defRPr/>
            </a:lvl4pPr>
            <a:lvl5pPr marL="2286000" lvl="4" indent="-412750">
              <a:spcBef>
                <a:spcPts val="0"/>
              </a:spcBef>
              <a:spcAft>
                <a:spcPts val="0"/>
              </a:spcAft>
              <a:buSzPts val="2900"/>
              <a:buChar char="○"/>
              <a:defRPr/>
            </a:lvl5pPr>
            <a:lvl6pPr marL="2743200" lvl="5" indent="-412750">
              <a:spcBef>
                <a:spcPts val="0"/>
              </a:spcBef>
              <a:spcAft>
                <a:spcPts val="0"/>
              </a:spcAft>
              <a:buSzPts val="2900"/>
              <a:buChar char="■"/>
              <a:defRPr/>
            </a:lvl6pPr>
            <a:lvl7pPr marL="3200400" lvl="6" indent="-412750">
              <a:spcBef>
                <a:spcPts val="0"/>
              </a:spcBef>
              <a:spcAft>
                <a:spcPts val="0"/>
              </a:spcAft>
              <a:buSzPts val="2900"/>
              <a:buChar char="●"/>
              <a:defRPr/>
            </a:lvl7pPr>
            <a:lvl8pPr marL="3657600" lvl="7" indent="-412750">
              <a:spcBef>
                <a:spcPts val="0"/>
              </a:spcBef>
              <a:spcAft>
                <a:spcPts val="0"/>
              </a:spcAft>
              <a:buSzPts val="2900"/>
              <a:buChar char="○"/>
              <a:defRPr/>
            </a:lvl8pPr>
            <a:lvl9pPr marL="4114800" lvl="8" indent="-412750">
              <a:spcBef>
                <a:spcPts val="0"/>
              </a:spcBef>
              <a:spcAft>
                <a:spcPts val="0"/>
              </a:spcAft>
              <a:buSzPts val="2900"/>
              <a:buChar char="■"/>
              <a:defRPr/>
            </a:lvl9pPr>
          </a:lstStyle>
          <a:p>
            <a:endParaRPr/>
          </a:p>
        </p:txBody>
      </p:sp>
      <p:sp>
        <p:nvSpPr>
          <p:cNvPr id="175" name="Google Shape;175;p38"/>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6"/>
        <p:cNvGrpSpPr/>
        <p:nvPr/>
      </p:nvGrpSpPr>
      <p:grpSpPr>
        <a:xfrm>
          <a:off x="0" y="0"/>
          <a:ext cx="0" cy="0"/>
          <a:chOff x="0" y="0"/>
          <a:chExt cx="0" cy="0"/>
        </a:xfrm>
      </p:grpSpPr>
      <p:sp>
        <p:nvSpPr>
          <p:cNvPr id="177" name="Google Shape;177;p39"/>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78" name="Google Shape;178;p39"/>
          <p:cNvSpPr txBox="1">
            <a:spLocks noGrp="1"/>
          </p:cNvSpPr>
          <p:nvPr>
            <p:ph type="body" idx="1"/>
          </p:nvPr>
        </p:nvSpPr>
        <p:spPr>
          <a:xfrm>
            <a:off x="623400" y="2304950"/>
            <a:ext cx="7999800" cy="6832800"/>
          </a:xfrm>
          <a:prstGeom prst="rect">
            <a:avLst/>
          </a:prstGeom>
        </p:spPr>
        <p:txBody>
          <a:bodyPr spcFirstLastPara="1" wrap="square" lIns="186650" tIns="186650" rIns="186650" bIns="186650" anchor="t" anchorCtr="0">
            <a:normAutofit/>
          </a:bodyPr>
          <a:lstStyle>
            <a:lvl1pPr marL="457200" lvl="0" indent="-419100">
              <a:spcBef>
                <a:spcPts val="0"/>
              </a:spcBef>
              <a:spcAft>
                <a:spcPts val="0"/>
              </a:spcAft>
              <a:buSzPts val="3000"/>
              <a:buChar char="●"/>
              <a:defRPr sz="30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79" name="Google Shape;179;p39"/>
          <p:cNvSpPr txBox="1">
            <a:spLocks noGrp="1"/>
          </p:cNvSpPr>
          <p:nvPr>
            <p:ph type="body" idx="2"/>
          </p:nvPr>
        </p:nvSpPr>
        <p:spPr>
          <a:xfrm>
            <a:off x="9664800" y="2304950"/>
            <a:ext cx="7999800" cy="6832800"/>
          </a:xfrm>
          <a:prstGeom prst="rect">
            <a:avLst/>
          </a:prstGeom>
        </p:spPr>
        <p:txBody>
          <a:bodyPr spcFirstLastPara="1" wrap="square" lIns="186650" tIns="186650" rIns="186650" bIns="186650" anchor="t" anchorCtr="0">
            <a:normAutofit/>
          </a:bodyPr>
          <a:lstStyle>
            <a:lvl1pPr marL="457200" lvl="0" indent="-419100">
              <a:spcBef>
                <a:spcPts val="0"/>
              </a:spcBef>
              <a:spcAft>
                <a:spcPts val="0"/>
              </a:spcAft>
              <a:buSzPts val="3000"/>
              <a:buChar char="●"/>
              <a:defRPr sz="30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80" name="Google Shape;180;p39"/>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1"/>
        <p:cNvGrpSpPr/>
        <p:nvPr/>
      </p:nvGrpSpPr>
      <p:grpSpPr>
        <a:xfrm>
          <a:off x="0" y="0"/>
          <a:ext cx="0" cy="0"/>
          <a:chOff x="0" y="0"/>
          <a:chExt cx="0" cy="0"/>
        </a:xfrm>
      </p:grpSpPr>
      <p:sp>
        <p:nvSpPr>
          <p:cNvPr id="182" name="Google Shape;182;p40"/>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83" name="Google Shape;183;p40"/>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4"/>
        <p:cNvGrpSpPr/>
        <p:nvPr/>
      </p:nvGrpSpPr>
      <p:grpSpPr>
        <a:xfrm>
          <a:off x="0" y="0"/>
          <a:ext cx="0" cy="0"/>
          <a:chOff x="0" y="0"/>
          <a:chExt cx="0" cy="0"/>
        </a:xfrm>
      </p:grpSpPr>
      <p:sp>
        <p:nvSpPr>
          <p:cNvPr id="185" name="Google Shape;185;p41"/>
          <p:cNvSpPr txBox="1">
            <a:spLocks noGrp="1"/>
          </p:cNvSpPr>
          <p:nvPr>
            <p:ph type="title"/>
          </p:nvPr>
        </p:nvSpPr>
        <p:spPr>
          <a:xfrm>
            <a:off x="623400" y="1111200"/>
            <a:ext cx="5616000" cy="1511400"/>
          </a:xfrm>
          <a:prstGeom prst="rect">
            <a:avLst/>
          </a:prstGeom>
        </p:spPr>
        <p:txBody>
          <a:bodyPr spcFirstLastPara="1" wrap="square" lIns="186650" tIns="186650" rIns="186650" bIns="186650" anchor="b"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186" name="Google Shape;186;p41"/>
          <p:cNvSpPr txBox="1">
            <a:spLocks noGrp="1"/>
          </p:cNvSpPr>
          <p:nvPr>
            <p:ph type="body" idx="1"/>
          </p:nvPr>
        </p:nvSpPr>
        <p:spPr>
          <a:xfrm>
            <a:off x="623400" y="2779200"/>
            <a:ext cx="5616000" cy="6359400"/>
          </a:xfrm>
          <a:prstGeom prst="rect">
            <a:avLst/>
          </a:prstGeom>
        </p:spPr>
        <p:txBody>
          <a:bodyPr spcFirstLastPara="1" wrap="square" lIns="186650" tIns="186650" rIns="186650" bIns="186650" anchor="t" anchorCtr="0">
            <a:normAutofit/>
          </a:bodyPr>
          <a:lstStyle>
            <a:lvl1pPr marL="457200" lvl="0" indent="-393700">
              <a:spcBef>
                <a:spcPts val="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87" name="Google Shape;187;p41"/>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8"/>
        <p:cNvGrpSpPr/>
        <p:nvPr/>
      </p:nvGrpSpPr>
      <p:grpSpPr>
        <a:xfrm>
          <a:off x="0" y="0"/>
          <a:ext cx="0" cy="0"/>
          <a:chOff x="0" y="0"/>
          <a:chExt cx="0" cy="0"/>
        </a:xfrm>
      </p:grpSpPr>
      <p:sp>
        <p:nvSpPr>
          <p:cNvPr id="189" name="Google Shape;189;p42"/>
          <p:cNvSpPr txBox="1">
            <a:spLocks noGrp="1"/>
          </p:cNvSpPr>
          <p:nvPr>
            <p:ph type="title"/>
          </p:nvPr>
        </p:nvSpPr>
        <p:spPr>
          <a:xfrm>
            <a:off x="980500" y="900300"/>
            <a:ext cx="12735600" cy="8181600"/>
          </a:xfrm>
          <a:prstGeom prst="rect">
            <a:avLst/>
          </a:prstGeom>
        </p:spPr>
        <p:txBody>
          <a:bodyPr spcFirstLastPara="1" wrap="square" lIns="186650" tIns="186650" rIns="186650" bIns="186650" anchor="ctr" anchorCtr="0">
            <a:normAutofit/>
          </a:bodyPr>
          <a:lstStyle>
            <a:lvl1pPr lvl="0">
              <a:spcBef>
                <a:spcPts val="0"/>
              </a:spcBef>
              <a:spcAft>
                <a:spcPts val="0"/>
              </a:spcAft>
              <a:buSzPts val="9800"/>
              <a:buNone/>
              <a:defRPr sz="9800"/>
            </a:lvl1pPr>
            <a:lvl2pPr lvl="1">
              <a:spcBef>
                <a:spcPts val="0"/>
              </a:spcBef>
              <a:spcAft>
                <a:spcPts val="0"/>
              </a:spcAft>
              <a:buSzPts val="9800"/>
              <a:buNone/>
              <a:defRPr sz="9800"/>
            </a:lvl2pPr>
            <a:lvl3pPr lvl="2">
              <a:spcBef>
                <a:spcPts val="0"/>
              </a:spcBef>
              <a:spcAft>
                <a:spcPts val="0"/>
              </a:spcAft>
              <a:buSzPts val="9800"/>
              <a:buNone/>
              <a:defRPr sz="9800"/>
            </a:lvl3pPr>
            <a:lvl4pPr lvl="3">
              <a:spcBef>
                <a:spcPts val="0"/>
              </a:spcBef>
              <a:spcAft>
                <a:spcPts val="0"/>
              </a:spcAft>
              <a:buSzPts val="9800"/>
              <a:buNone/>
              <a:defRPr sz="9800"/>
            </a:lvl4pPr>
            <a:lvl5pPr lvl="4">
              <a:spcBef>
                <a:spcPts val="0"/>
              </a:spcBef>
              <a:spcAft>
                <a:spcPts val="0"/>
              </a:spcAft>
              <a:buSzPts val="9800"/>
              <a:buNone/>
              <a:defRPr sz="9800"/>
            </a:lvl5pPr>
            <a:lvl6pPr lvl="5">
              <a:spcBef>
                <a:spcPts val="0"/>
              </a:spcBef>
              <a:spcAft>
                <a:spcPts val="0"/>
              </a:spcAft>
              <a:buSzPts val="9800"/>
              <a:buNone/>
              <a:defRPr sz="9800"/>
            </a:lvl6pPr>
            <a:lvl7pPr lvl="6">
              <a:spcBef>
                <a:spcPts val="0"/>
              </a:spcBef>
              <a:spcAft>
                <a:spcPts val="0"/>
              </a:spcAft>
              <a:buSzPts val="9800"/>
              <a:buNone/>
              <a:defRPr sz="9800"/>
            </a:lvl7pPr>
            <a:lvl8pPr lvl="7">
              <a:spcBef>
                <a:spcPts val="0"/>
              </a:spcBef>
              <a:spcAft>
                <a:spcPts val="0"/>
              </a:spcAft>
              <a:buSzPts val="9800"/>
              <a:buNone/>
              <a:defRPr sz="9800"/>
            </a:lvl8pPr>
            <a:lvl9pPr lvl="8">
              <a:spcBef>
                <a:spcPts val="0"/>
              </a:spcBef>
              <a:spcAft>
                <a:spcPts val="0"/>
              </a:spcAft>
              <a:buSzPts val="9800"/>
              <a:buNone/>
              <a:defRPr sz="9800"/>
            </a:lvl9pPr>
          </a:lstStyle>
          <a:p>
            <a:endParaRPr/>
          </a:p>
        </p:txBody>
      </p:sp>
      <p:sp>
        <p:nvSpPr>
          <p:cNvPr id="190" name="Google Shape;190;p42"/>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22" name="Google Shape;22;p5"/>
          <p:cNvSpPr txBox="1">
            <a:spLocks noGrp="1"/>
          </p:cNvSpPr>
          <p:nvPr>
            <p:ph type="body" idx="1"/>
          </p:nvPr>
        </p:nvSpPr>
        <p:spPr>
          <a:xfrm>
            <a:off x="623400" y="2304950"/>
            <a:ext cx="7999800" cy="6832800"/>
          </a:xfrm>
          <a:prstGeom prst="rect">
            <a:avLst/>
          </a:prstGeom>
        </p:spPr>
        <p:txBody>
          <a:bodyPr spcFirstLastPara="1" wrap="square" lIns="182850" tIns="182850" rIns="182850" bIns="182850" anchor="t" anchorCtr="0">
            <a:normAutofit/>
          </a:bodyPr>
          <a:lstStyle>
            <a:lvl1pPr marL="457200" lvl="0" indent="-406400">
              <a:spcBef>
                <a:spcPts val="0"/>
              </a:spcBef>
              <a:spcAft>
                <a:spcPts val="0"/>
              </a:spcAft>
              <a:buSzPts val="2800"/>
              <a:buChar char="●"/>
              <a:defRPr sz="28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23" name="Google Shape;23;p5"/>
          <p:cNvSpPr txBox="1">
            <a:spLocks noGrp="1"/>
          </p:cNvSpPr>
          <p:nvPr>
            <p:ph type="body" idx="2"/>
          </p:nvPr>
        </p:nvSpPr>
        <p:spPr>
          <a:xfrm>
            <a:off x="9664800" y="2304950"/>
            <a:ext cx="7999800" cy="6832800"/>
          </a:xfrm>
          <a:prstGeom prst="rect">
            <a:avLst/>
          </a:prstGeom>
        </p:spPr>
        <p:txBody>
          <a:bodyPr spcFirstLastPara="1" wrap="square" lIns="182850" tIns="182850" rIns="182850" bIns="182850" anchor="t" anchorCtr="0">
            <a:normAutofit/>
          </a:bodyPr>
          <a:lstStyle>
            <a:lvl1pPr marL="457200" lvl="0" indent="-406400">
              <a:spcBef>
                <a:spcPts val="0"/>
              </a:spcBef>
              <a:spcAft>
                <a:spcPts val="0"/>
              </a:spcAft>
              <a:buSzPts val="2800"/>
              <a:buChar char="●"/>
              <a:defRPr sz="28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24" name="Google Shape;24;p5"/>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1"/>
        <p:cNvGrpSpPr/>
        <p:nvPr/>
      </p:nvGrpSpPr>
      <p:grpSpPr>
        <a:xfrm>
          <a:off x="0" y="0"/>
          <a:ext cx="0" cy="0"/>
          <a:chOff x="0" y="0"/>
          <a:chExt cx="0" cy="0"/>
        </a:xfrm>
      </p:grpSpPr>
      <p:sp>
        <p:nvSpPr>
          <p:cNvPr id="192" name="Google Shape;192;p43"/>
          <p:cNvSpPr/>
          <p:nvPr/>
        </p:nvSpPr>
        <p:spPr>
          <a:xfrm>
            <a:off x="9144000" y="-250"/>
            <a:ext cx="9144000" cy="10287000"/>
          </a:xfrm>
          <a:prstGeom prst="rect">
            <a:avLst/>
          </a:prstGeom>
          <a:solidFill>
            <a:schemeClr val="lt2"/>
          </a:solidFill>
          <a:ln>
            <a:noFill/>
          </a:ln>
        </p:spPr>
        <p:txBody>
          <a:bodyPr spcFirstLastPara="1" wrap="square" lIns="186650" tIns="186650" rIns="186650" bIns="186650" anchor="ctr" anchorCtr="0">
            <a:noAutofit/>
          </a:bodyPr>
          <a:lstStyle/>
          <a:p>
            <a:pPr marL="0" lvl="0" indent="0" algn="l" rtl="0">
              <a:spcBef>
                <a:spcPts val="0"/>
              </a:spcBef>
              <a:spcAft>
                <a:spcPts val="0"/>
              </a:spcAft>
              <a:buNone/>
            </a:pPr>
            <a:endParaRPr/>
          </a:p>
        </p:txBody>
      </p:sp>
      <p:sp>
        <p:nvSpPr>
          <p:cNvPr id="193" name="Google Shape;193;p43"/>
          <p:cNvSpPr txBox="1">
            <a:spLocks noGrp="1"/>
          </p:cNvSpPr>
          <p:nvPr>
            <p:ph type="title"/>
          </p:nvPr>
        </p:nvSpPr>
        <p:spPr>
          <a:xfrm>
            <a:off x="531000" y="2466350"/>
            <a:ext cx="8090400" cy="29646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8600"/>
              <a:buNone/>
              <a:defRPr sz="8600"/>
            </a:lvl1pPr>
            <a:lvl2pPr lvl="1" algn="ctr">
              <a:spcBef>
                <a:spcPts val="0"/>
              </a:spcBef>
              <a:spcAft>
                <a:spcPts val="0"/>
              </a:spcAft>
              <a:buSzPts val="8600"/>
              <a:buNone/>
              <a:defRPr sz="8600"/>
            </a:lvl2pPr>
            <a:lvl3pPr lvl="2" algn="ctr">
              <a:spcBef>
                <a:spcPts val="0"/>
              </a:spcBef>
              <a:spcAft>
                <a:spcPts val="0"/>
              </a:spcAft>
              <a:buSzPts val="8600"/>
              <a:buNone/>
              <a:defRPr sz="8600"/>
            </a:lvl3pPr>
            <a:lvl4pPr lvl="3" algn="ctr">
              <a:spcBef>
                <a:spcPts val="0"/>
              </a:spcBef>
              <a:spcAft>
                <a:spcPts val="0"/>
              </a:spcAft>
              <a:buSzPts val="8600"/>
              <a:buNone/>
              <a:defRPr sz="8600"/>
            </a:lvl4pPr>
            <a:lvl5pPr lvl="4" algn="ctr">
              <a:spcBef>
                <a:spcPts val="0"/>
              </a:spcBef>
              <a:spcAft>
                <a:spcPts val="0"/>
              </a:spcAft>
              <a:buSzPts val="8600"/>
              <a:buNone/>
              <a:defRPr sz="8600"/>
            </a:lvl5pPr>
            <a:lvl6pPr lvl="5" algn="ctr">
              <a:spcBef>
                <a:spcPts val="0"/>
              </a:spcBef>
              <a:spcAft>
                <a:spcPts val="0"/>
              </a:spcAft>
              <a:buSzPts val="8600"/>
              <a:buNone/>
              <a:defRPr sz="8600"/>
            </a:lvl6pPr>
            <a:lvl7pPr lvl="6" algn="ctr">
              <a:spcBef>
                <a:spcPts val="0"/>
              </a:spcBef>
              <a:spcAft>
                <a:spcPts val="0"/>
              </a:spcAft>
              <a:buSzPts val="8600"/>
              <a:buNone/>
              <a:defRPr sz="8600"/>
            </a:lvl7pPr>
            <a:lvl8pPr lvl="7" algn="ctr">
              <a:spcBef>
                <a:spcPts val="0"/>
              </a:spcBef>
              <a:spcAft>
                <a:spcPts val="0"/>
              </a:spcAft>
              <a:buSzPts val="8600"/>
              <a:buNone/>
              <a:defRPr sz="8600"/>
            </a:lvl8pPr>
            <a:lvl9pPr lvl="8" algn="ctr">
              <a:spcBef>
                <a:spcPts val="0"/>
              </a:spcBef>
              <a:spcAft>
                <a:spcPts val="0"/>
              </a:spcAft>
              <a:buSzPts val="8600"/>
              <a:buNone/>
              <a:defRPr sz="8600"/>
            </a:lvl9pPr>
          </a:lstStyle>
          <a:p>
            <a:endParaRPr/>
          </a:p>
        </p:txBody>
      </p:sp>
      <p:sp>
        <p:nvSpPr>
          <p:cNvPr id="194" name="Google Shape;194;p43"/>
          <p:cNvSpPr txBox="1">
            <a:spLocks noGrp="1"/>
          </p:cNvSpPr>
          <p:nvPr>
            <p:ph type="subTitle" idx="1"/>
          </p:nvPr>
        </p:nvSpPr>
        <p:spPr>
          <a:xfrm>
            <a:off x="531000" y="5606150"/>
            <a:ext cx="8090400" cy="24702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4400"/>
              <a:buNone/>
              <a:defRPr sz="4400"/>
            </a:lvl1pPr>
            <a:lvl2pPr lvl="1" algn="ctr">
              <a:lnSpc>
                <a:spcPct val="100000"/>
              </a:lnSpc>
              <a:spcBef>
                <a:spcPts val="0"/>
              </a:spcBef>
              <a:spcAft>
                <a:spcPts val="0"/>
              </a:spcAft>
              <a:buSzPts val="4400"/>
              <a:buNone/>
              <a:defRPr sz="4400"/>
            </a:lvl2pPr>
            <a:lvl3pPr lvl="2" algn="ctr">
              <a:lnSpc>
                <a:spcPct val="100000"/>
              </a:lnSpc>
              <a:spcBef>
                <a:spcPts val="0"/>
              </a:spcBef>
              <a:spcAft>
                <a:spcPts val="0"/>
              </a:spcAft>
              <a:buSzPts val="4400"/>
              <a:buNone/>
              <a:defRPr sz="4400"/>
            </a:lvl3pPr>
            <a:lvl4pPr lvl="3" algn="ctr">
              <a:lnSpc>
                <a:spcPct val="100000"/>
              </a:lnSpc>
              <a:spcBef>
                <a:spcPts val="0"/>
              </a:spcBef>
              <a:spcAft>
                <a:spcPts val="0"/>
              </a:spcAft>
              <a:buSzPts val="4400"/>
              <a:buNone/>
              <a:defRPr sz="4400"/>
            </a:lvl4pPr>
            <a:lvl5pPr lvl="4" algn="ctr">
              <a:lnSpc>
                <a:spcPct val="100000"/>
              </a:lnSpc>
              <a:spcBef>
                <a:spcPts val="0"/>
              </a:spcBef>
              <a:spcAft>
                <a:spcPts val="0"/>
              </a:spcAft>
              <a:buSzPts val="4400"/>
              <a:buNone/>
              <a:defRPr sz="4400"/>
            </a:lvl5pPr>
            <a:lvl6pPr lvl="5" algn="ctr">
              <a:lnSpc>
                <a:spcPct val="100000"/>
              </a:lnSpc>
              <a:spcBef>
                <a:spcPts val="0"/>
              </a:spcBef>
              <a:spcAft>
                <a:spcPts val="0"/>
              </a:spcAft>
              <a:buSzPts val="4400"/>
              <a:buNone/>
              <a:defRPr sz="4400"/>
            </a:lvl6pPr>
            <a:lvl7pPr lvl="6" algn="ctr">
              <a:lnSpc>
                <a:spcPct val="100000"/>
              </a:lnSpc>
              <a:spcBef>
                <a:spcPts val="0"/>
              </a:spcBef>
              <a:spcAft>
                <a:spcPts val="0"/>
              </a:spcAft>
              <a:buSzPts val="4400"/>
              <a:buNone/>
              <a:defRPr sz="4400"/>
            </a:lvl7pPr>
            <a:lvl8pPr lvl="7" algn="ctr">
              <a:lnSpc>
                <a:spcPct val="100000"/>
              </a:lnSpc>
              <a:spcBef>
                <a:spcPts val="0"/>
              </a:spcBef>
              <a:spcAft>
                <a:spcPts val="0"/>
              </a:spcAft>
              <a:buSzPts val="4400"/>
              <a:buNone/>
              <a:defRPr sz="4400"/>
            </a:lvl8pPr>
            <a:lvl9pPr lvl="8" algn="ctr">
              <a:lnSpc>
                <a:spcPct val="100000"/>
              </a:lnSpc>
              <a:spcBef>
                <a:spcPts val="0"/>
              </a:spcBef>
              <a:spcAft>
                <a:spcPts val="0"/>
              </a:spcAft>
              <a:buSzPts val="4400"/>
              <a:buNone/>
              <a:defRPr sz="4400"/>
            </a:lvl9pPr>
          </a:lstStyle>
          <a:p>
            <a:endParaRPr/>
          </a:p>
        </p:txBody>
      </p:sp>
      <p:sp>
        <p:nvSpPr>
          <p:cNvPr id="195" name="Google Shape;195;p43"/>
          <p:cNvSpPr txBox="1">
            <a:spLocks noGrp="1"/>
          </p:cNvSpPr>
          <p:nvPr>
            <p:ph type="body" idx="2"/>
          </p:nvPr>
        </p:nvSpPr>
        <p:spPr>
          <a:xfrm>
            <a:off x="9879000" y="1448150"/>
            <a:ext cx="7674000" cy="7390200"/>
          </a:xfrm>
          <a:prstGeom prst="rect">
            <a:avLst/>
          </a:prstGeom>
        </p:spPr>
        <p:txBody>
          <a:bodyPr spcFirstLastPara="1" wrap="square" lIns="186650" tIns="186650" rIns="186650" bIns="186650" anchor="ctr" anchorCtr="0">
            <a:normAutofit/>
          </a:bodyPr>
          <a:lstStyle>
            <a:lvl1pPr marL="457200" lvl="0" indent="-463550">
              <a:spcBef>
                <a:spcPts val="0"/>
              </a:spcBef>
              <a:spcAft>
                <a:spcPts val="0"/>
              </a:spcAft>
              <a:buClr>
                <a:schemeClr val="dk1"/>
              </a:buClr>
              <a:buSzPts val="3700"/>
              <a:buChar char="●"/>
              <a:defRPr>
                <a:solidFill>
                  <a:schemeClr val="dk1"/>
                </a:solidFill>
              </a:defRPr>
            </a:lvl1pPr>
            <a:lvl2pPr marL="914400" lvl="1" indent="-412750">
              <a:spcBef>
                <a:spcPts val="0"/>
              </a:spcBef>
              <a:spcAft>
                <a:spcPts val="0"/>
              </a:spcAft>
              <a:buClr>
                <a:schemeClr val="dk1"/>
              </a:buClr>
              <a:buSzPts val="2900"/>
              <a:buChar char="○"/>
              <a:defRPr>
                <a:solidFill>
                  <a:schemeClr val="dk1"/>
                </a:solidFill>
              </a:defRPr>
            </a:lvl2pPr>
            <a:lvl3pPr marL="1371600" lvl="2" indent="-412750">
              <a:spcBef>
                <a:spcPts val="0"/>
              </a:spcBef>
              <a:spcAft>
                <a:spcPts val="0"/>
              </a:spcAft>
              <a:buClr>
                <a:schemeClr val="dk1"/>
              </a:buClr>
              <a:buSzPts val="2900"/>
              <a:buChar char="■"/>
              <a:defRPr>
                <a:solidFill>
                  <a:schemeClr val="dk1"/>
                </a:solidFill>
              </a:defRPr>
            </a:lvl3pPr>
            <a:lvl4pPr marL="1828800" lvl="3" indent="-412750">
              <a:spcBef>
                <a:spcPts val="0"/>
              </a:spcBef>
              <a:spcAft>
                <a:spcPts val="0"/>
              </a:spcAft>
              <a:buClr>
                <a:schemeClr val="dk1"/>
              </a:buClr>
              <a:buSzPts val="2900"/>
              <a:buChar char="●"/>
              <a:defRPr>
                <a:solidFill>
                  <a:schemeClr val="dk1"/>
                </a:solidFill>
              </a:defRPr>
            </a:lvl4pPr>
            <a:lvl5pPr marL="2286000" lvl="4" indent="-412750">
              <a:spcBef>
                <a:spcPts val="0"/>
              </a:spcBef>
              <a:spcAft>
                <a:spcPts val="0"/>
              </a:spcAft>
              <a:buClr>
                <a:schemeClr val="dk1"/>
              </a:buClr>
              <a:buSzPts val="2900"/>
              <a:buChar char="○"/>
              <a:defRPr>
                <a:solidFill>
                  <a:schemeClr val="dk1"/>
                </a:solidFill>
              </a:defRPr>
            </a:lvl5pPr>
            <a:lvl6pPr marL="2743200" lvl="5" indent="-412750">
              <a:spcBef>
                <a:spcPts val="0"/>
              </a:spcBef>
              <a:spcAft>
                <a:spcPts val="0"/>
              </a:spcAft>
              <a:buClr>
                <a:schemeClr val="dk1"/>
              </a:buClr>
              <a:buSzPts val="2900"/>
              <a:buChar char="■"/>
              <a:defRPr>
                <a:solidFill>
                  <a:schemeClr val="dk1"/>
                </a:solidFill>
              </a:defRPr>
            </a:lvl6pPr>
            <a:lvl7pPr marL="3200400" lvl="6" indent="-412750">
              <a:spcBef>
                <a:spcPts val="0"/>
              </a:spcBef>
              <a:spcAft>
                <a:spcPts val="0"/>
              </a:spcAft>
              <a:buClr>
                <a:schemeClr val="dk1"/>
              </a:buClr>
              <a:buSzPts val="2900"/>
              <a:buChar char="●"/>
              <a:defRPr>
                <a:solidFill>
                  <a:schemeClr val="dk1"/>
                </a:solidFill>
              </a:defRPr>
            </a:lvl7pPr>
            <a:lvl8pPr marL="3657600" lvl="7" indent="-412750">
              <a:spcBef>
                <a:spcPts val="0"/>
              </a:spcBef>
              <a:spcAft>
                <a:spcPts val="0"/>
              </a:spcAft>
              <a:buClr>
                <a:schemeClr val="dk1"/>
              </a:buClr>
              <a:buSzPts val="2900"/>
              <a:buChar char="○"/>
              <a:defRPr>
                <a:solidFill>
                  <a:schemeClr val="dk1"/>
                </a:solidFill>
              </a:defRPr>
            </a:lvl8pPr>
            <a:lvl9pPr marL="4114800" lvl="8" indent="-412750">
              <a:spcBef>
                <a:spcPts val="0"/>
              </a:spcBef>
              <a:spcAft>
                <a:spcPts val="0"/>
              </a:spcAft>
              <a:buClr>
                <a:schemeClr val="dk1"/>
              </a:buClr>
              <a:buSzPts val="2900"/>
              <a:buChar char="■"/>
              <a:defRPr>
                <a:solidFill>
                  <a:schemeClr val="dk1"/>
                </a:solidFill>
              </a:defRPr>
            </a:lvl9pPr>
          </a:lstStyle>
          <a:p>
            <a:endParaRPr/>
          </a:p>
        </p:txBody>
      </p:sp>
      <p:sp>
        <p:nvSpPr>
          <p:cNvPr id="196" name="Google Shape;196;p43"/>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7"/>
        <p:cNvGrpSpPr/>
        <p:nvPr/>
      </p:nvGrpSpPr>
      <p:grpSpPr>
        <a:xfrm>
          <a:off x="0" y="0"/>
          <a:ext cx="0" cy="0"/>
          <a:chOff x="0" y="0"/>
          <a:chExt cx="0" cy="0"/>
        </a:xfrm>
      </p:grpSpPr>
      <p:sp>
        <p:nvSpPr>
          <p:cNvPr id="198" name="Google Shape;198;p44"/>
          <p:cNvSpPr txBox="1">
            <a:spLocks noGrp="1"/>
          </p:cNvSpPr>
          <p:nvPr>
            <p:ph type="body" idx="1"/>
          </p:nvPr>
        </p:nvSpPr>
        <p:spPr>
          <a:xfrm>
            <a:off x="623400" y="8461150"/>
            <a:ext cx="11997600" cy="1210200"/>
          </a:xfrm>
          <a:prstGeom prst="rect">
            <a:avLst/>
          </a:prstGeom>
        </p:spPr>
        <p:txBody>
          <a:bodyPr spcFirstLastPara="1" wrap="square" lIns="186650" tIns="186650" rIns="186650" bIns="186650" anchor="ctr" anchorCtr="0">
            <a:normAutofit/>
          </a:bodyPr>
          <a:lstStyle>
            <a:lvl1pPr marL="457200" lvl="0" indent="-228600">
              <a:lnSpc>
                <a:spcPct val="100000"/>
              </a:lnSpc>
              <a:spcBef>
                <a:spcPts val="0"/>
              </a:spcBef>
              <a:spcAft>
                <a:spcPts val="0"/>
              </a:spcAft>
              <a:buSzPts val="3700"/>
              <a:buNone/>
              <a:defRPr/>
            </a:lvl1pPr>
          </a:lstStyle>
          <a:p>
            <a:endParaRPr/>
          </a:p>
        </p:txBody>
      </p:sp>
      <p:sp>
        <p:nvSpPr>
          <p:cNvPr id="199" name="Google Shape;199;p44"/>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00"/>
        <p:cNvGrpSpPr/>
        <p:nvPr/>
      </p:nvGrpSpPr>
      <p:grpSpPr>
        <a:xfrm>
          <a:off x="0" y="0"/>
          <a:ext cx="0" cy="0"/>
          <a:chOff x="0" y="0"/>
          <a:chExt cx="0" cy="0"/>
        </a:xfrm>
      </p:grpSpPr>
      <p:sp>
        <p:nvSpPr>
          <p:cNvPr id="201" name="Google Shape;201;p45"/>
          <p:cNvSpPr txBox="1">
            <a:spLocks noGrp="1"/>
          </p:cNvSpPr>
          <p:nvPr>
            <p:ph type="title" hasCustomPrompt="1"/>
          </p:nvPr>
        </p:nvSpPr>
        <p:spPr>
          <a:xfrm>
            <a:off x="623400" y="2212250"/>
            <a:ext cx="17041200" cy="39276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24600"/>
              <a:buNone/>
              <a:defRPr sz="24600">
                <a:solidFill>
                  <a:schemeClr val="lt1"/>
                </a:solidFill>
              </a:defRPr>
            </a:lvl1pPr>
            <a:lvl2pPr lvl="1" algn="ctr">
              <a:spcBef>
                <a:spcPts val="0"/>
              </a:spcBef>
              <a:spcAft>
                <a:spcPts val="0"/>
              </a:spcAft>
              <a:buClr>
                <a:schemeClr val="lt1"/>
              </a:buClr>
              <a:buSzPts val="24600"/>
              <a:buNone/>
              <a:defRPr sz="24600">
                <a:solidFill>
                  <a:schemeClr val="lt1"/>
                </a:solidFill>
              </a:defRPr>
            </a:lvl2pPr>
            <a:lvl3pPr lvl="2" algn="ctr">
              <a:spcBef>
                <a:spcPts val="0"/>
              </a:spcBef>
              <a:spcAft>
                <a:spcPts val="0"/>
              </a:spcAft>
              <a:buClr>
                <a:schemeClr val="lt1"/>
              </a:buClr>
              <a:buSzPts val="24600"/>
              <a:buNone/>
              <a:defRPr sz="24600">
                <a:solidFill>
                  <a:schemeClr val="lt1"/>
                </a:solidFill>
              </a:defRPr>
            </a:lvl3pPr>
            <a:lvl4pPr lvl="3" algn="ctr">
              <a:spcBef>
                <a:spcPts val="0"/>
              </a:spcBef>
              <a:spcAft>
                <a:spcPts val="0"/>
              </a:spcAft>
              <a:buClr>
                <a:schemeClr val="lt1"/>
              </a:buClr>
              <a:buSzPts val="24600"/>
              <a:buNone/>
              <a:defRPr sz="24600">
                <a:solidFill>
                  <a:schemeClr val="lt1"/>
                </a:solidFill>
              </a:defRPr>
            </a:lvl4pPr>
            <a:lvl5pPr lvl="4" algn="ctr">
              <a:spcBef>
                <a:spcPts val="0"/>
              </a:spcBef>
              <a:spcAft>
                <a:spcPts val="0"/>
              </a:spcAft>
              <a:buClr>
                <a:schemeClr val="lt1"/>
              </a:buClr>
              <a:buSzPts val="24600"/>
              <a:buNone/>
              <a:defRPr sz="24600">
                <a:solidFill>
                  <a:schemeClr val="lt1"/>
                </a:solidFill>
              </a:defRPr>
            </a:lvl5pPr>
            <a:lvl6pPr lvl="5" algn="ctr">
              <a:spcBef>
                <a:spcPts val="0"/>
              </a:spcBef>
              <a:spcAft>
                <a:spcPts val="0"/>
              </a:spcAft>
              <a:buClr>
                <a:schemeClr val="lt1"/>
              </a:buClr>
              <a:buSzPts val="24600"/>
              <a:buNone/>
              <a:defRPr sz="24600">
                <a:solidFill>
                  <a:schemeClr val="lt1"/>
                </a:solidFill>
              </a:defRPr>
            </a:lvl6pPr>
            <a:lvl7pPr lvl="6" algn="ctr">
              <a:spcBef>
                <a:spcPts val="0"/>
              </a:spcBef>
              <a:spcAft>
                <a:spcPts val="0"/>
              </a:spcAft>
              <a:buClr>
                <a:schemeClr val="lt1"/>
              </a:buClr>
              <a:buSzPts val="24600"/>
              <a:buNone/>
              <a:defRPr sz="24600">
                <a:solidFill>
                  <a:schemeClr val="lt1"/>
                </a:solidFill>
              </a:defRPr>
            </a:lvl7pPr>
            <a:lvl8pPr lvl="7" algn="ctr">
              <a:spcBef>
                <a:spcPts val="0"/>
              </a:spcBef>
              <a:spcAft>
                <a:spcPts val="0"/>
              </a:spcAft>
              <a:buClr>
                <a:schemeClr val="lt1"/>
              </a:buClr>
              <a:buSzPts val="24600"/>
              <a:buNone/>
              <a:defRPr sz="24600">
                <a:solidFill>
                  <a:schemeClr val="lt1"/>
                </a:solidFill>
              </a:defRPr>
            </a:lvl8pPr>
            <a:lvl9pPr lvl="8" algn="ctr">
              <a:spcBef>
                <a:spcPts val="0"/>
              </a:spcBef>
              <a:spcAft>
                <a:spcPts val="0"/>
              </a:spcAft>
              <a:buClr>
                <a:schemeClr val="lt1"/>
              </a:buClr>
              <a:buSzPts val="24600"/>
              <a:buNone/>
              <a:defRPr sz="24600">
                <a:solidFill>
                  <a:schemeClr val="lt1"/>
                </a:solidFill>
              </a:defRPr>
            </a:lvl9pPr>
          </a:lstStyle>
          <a:p>
            <a:r>
              <a:t>xx%</a:t>
            </a:r>
          </a:p>
        </p:txBody>
      </p:sp>
      <p:sp>
        <p:nvSpPr>
          <p:cNvPr id="202" name="Google Shape;202;p45"/>
          <p:cNvSpPr txBox="1">
            <a:spLocks noGrp="1"/>
          </p:cNvSpPr>
          <p:nvPr>
            <p:ph type="body" idx="1"/>
          </p:nvPr>
        </p:nvSpPr>
        <p:spPr>
          <a:xfrm>
            <a:off x="691900" y="6277050"/>
            <a:ext cx="17041200" cy="2601600"/>
          </a:xfrm>
          <a:prstGeom prst="rect">
            <a:avLst/>
          </a:prstGeom>
        </p:spPr>
        <p:txBody>
          <a:bodyPr spcFirstLastPara="1" wrap="square" lIns="186650" tIns="186650" rIns="186650" bIns="186650" anchor="t" anchorCtr="0">
            <a:normAutofit/>
          </a:bodyPr>
          <a:lstStyle>
            <a:lvl1pPr marL="457200" lvl="0" indent="-463550" algn="ctr">
              <a:spcBef>
                <a:spcPts val="0"/>
              </a:spcBef>
              <a:spcAft>
                <a:spcPts val="0"/>
              </a:spcAft>
              <a:buSzPts val="3700"/>
              <a:buChar char="●"/>
              <a:defRPr/>
            </a:lvl1pPr>
            <a:lvl2pPr marL="914400" lvl="1" indent="-412750" algn="ctr">
              <a:spcBef>
                <a:spcPts val="0"/>
              </a:spcBef>
              <a:spcAft>
                <a:spcPts val="0"/>
              </a:spcAft>
              <a:buSzPts val="2900"/>
              <a:buChar char="○"/>
              <a:defRPr/>
            </a:lvl2pPr>
            <a:lvl3pPr marL="1371600" lvl="2" indent="-412750" algn="ctr">
              <a:spcBef>
                <a:spcPts val="0"/>
              </a:spcBef>
              <a:spcAft>
                <a:spcPts val="0"/>
              </a:spcAft>
              <a:buSzPts val="2900"/>
              <a:buChar char="■"/>
              <a:defRPr/>
            </a:lvl3pPr>
            <a:lvl4pPr marL="1828800" lvl="3" indent="-412750" algn="ctr">
              <a:spcBef>
                <a:spcPts val="0"/>
              </a:spcBef>
              <a:spcAft>
                <a:spcPts val="0"/>
              </a:spcAft>
              <a:buSzPts val="2900"/>
              <a:buChar char="●"/>
              <a:defRPr/>
            </a:lvl4pPr>
            <a:lvl5pPr marL="2286000" lvl="4" indent="-412750" algn="ctr">
              <a:spcBef>
                <a:spcPts val="0"/>
              </a:spcBef>
              <a:spcAft>
                <a:spcPts val="0"/>
              </a:spcAft>
              <a:buSzPts val="2900"/>
              <a:buChar char="○"/>
              <a:defRPr/>
            </a:lvl5pPr>
            <a:lvl6pPr marL="2743200" lvl="5" indent="-412750" algn="ctr">
              <a:spcBef>
                <a:spcPts val="0"/>
              </a:spcBef>
              <a:spcAft>
                <a:spcPts val="0"/>
              </a:spcAft>
              <a:buSzPts val="2900"/>
              <a:buChar char="■"/>
              <a:defRPr/>
            </a:lvl6pPr>
            <a:lvl7pPr marL="3200400" lvl="6" indent="-412750" algn="ctr">
              <a:spcBef>
                <a:spcPts val="0"/>
              </a:spcBef>
              <a:spcAft>
                <a:spcPts val="0"/>
              </a:spcAft>
              <a:buSzPts val="2900"/>
              <a:buChar char="●"/>
              <a:defRPr/>
            </a:lvl7pPr>
            <a:lvl8pPr marL="3657600" lvl="7" indent="-412750" algn="ctr">
              <a:spcBef>
                <a:spcPts val="0"/>
              </a:spcBef>
              <a:spcAft>
                <a:spcPts val="0"/>
              </a:spcAft>
              <a:buSzPts val="2900"/>
              <a:buChar char="○"/>
              <a:defRPr/>
            </a:lvl8pPr>
            <a:lvl9pPr marL="4114800" lvl="8" indent="-412750" algn="ctr">
              <a:spcBef>
                <a:spcPts val="0"/>
              </a:spcBef>
              <a:spcAft>
                <a:spcPts val="0"/>
              </a:spcAft>
              <a:buSzPts val="2900"/>
              <a:buChar char="■"/>
              <a:defRPr/>
            </a:lvl9pPr>
          </a:lstStyle>
          <a:p>
            <a:endParaRPr/>
          </a:p>
        </p:txBody>
      </p:sp>
      <p:sp>
        <p:nvSpPr>
          <p:cNvPr id="203" name="Google Shape;203;p45"/>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4"/>
        <p:cNvGrpSpPr/>
        <p:nvPr/>
      </p:nvGrpSpPr>
      <p:grpSpPr>
        <a:xfrm>
          <a:off x="0" y="0"/>
          <a:ext cx="0" cy="0"/>
          <a:chOff x="0" y="0"/>
          <a:chExt cx="0" cy="0"/>
        </a:xfrm>
      </p:grpSpPr>
      <p:sp>
        <p:nvSpPr>
          <p:cNvPr id="205" name="Google Shape;205;p46"/>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beçalho de seção 3">
  <p:cSld name="SECTION_HEADER_3">
    <p:spTree>
      <p:nvGrpSpPr>
        <p:cNvPr id="1" name="Shape 206"/>
        <p:cNvGrpSpPr/>
        <p:nvPr/>
      </p:nvGrpSpPr>
      <p:grpSpPr>
        <a:xfrm>
          <a:off x="0" y="0"/>
          <a:ext cx="0" cy="0"/>
          <a:chOff x="0" y="0"/>
          <a:chExt cx="0" cy="0"/>
        </a:xfrm>
      </p:grpSpPr>
      <p:sp>
        <p:nvSpPr>
          <p:cNvPr id="207" name="Google Shape;207;p47"/>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yout personalizado 1 1 1">
  <p:cSld name="CUSTOM_1_1">
    <p:spTree>
      <p:nvGrpSpPr>
        <p:cNvPr id="1" name="Shape 208"/>
        <p:cNvGrpSpPr/>
        <p:nvPr/>
      </p:nvGrpSpPr>
      <p:grpSpPr>
        <a:xfrm>
          <a:off x="0" y="0"/>
          <a:ext cx="0" cy="0"/>
          <a:chOff x="0" y="0"/>
          <a:chExt cx="0" cy="0"/>
        </a:xfrm>
      </p:grpSpPr>
      <p:sp>
        <p:nvSpPr>
          <p:cNvPr id="209" name="Google Shape;209;p48"/>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Clr>
                <a:schemeClr val="lt1"/>
              </a:buClr>
              <a:buSzPts val="5700"/>
              <a:buNone/>
              <a:defRPr>
                <a:solidFill>
                  <a:schemeClr val="lt1"/>
                </a:solidFill>
                <a:latin typeface="Poppins"/>
                <a:ea typeface="Poppins"/>
                <a:cs typeface="Poppins"/>
                <a:sym typeface="Poppins"/>
              </a:defRPr>
            </a:lvl1pPr>
            <a:lvl2pPr lvl="1">
              <a:spcBef>
                <a:spcPts val="0"/>
              </a:spcBef>
              <a:spcAft>
                <a:spcPts val="0"/>
              </a:spcAft>
              <a:buClr>
                <a:schemeClr val="lt1"/>
              </a:buClr>
              <a:buSzPts val="5700"/>
              <a:buNone/>
              <a:defRPr>
                <a:solidFill>
                  <a:schemeClr val="lt1"/>
                </a:solidFill>
                <a:latin typeface="Poppins"/>
                <a:ea typeface="Poppins"/>
                <a:cs typeface="Poppins"/>
                <a:sym typeface="Poppins"/>
              </a:defRPr>
            </a:lvl2pPr>
            <a:lvl3pPr lvl="2">
              <a:spcBef>
                <a:spcPts val="0"/>
              </a:spcBef>
              <a:spcAft>
                <a:spcPts val="0"/>
              </a:spcAft>
              <a:buClr>
                <a:schemeClr val="lt1"/>
              </a:buClr>
              <a:buSzPts val="5700"/>
              <a:buNone/>
              <a:defRPr>
                <a:solidFill>
                  <a:schemeClr val="lt1"/>
                </a:solidFill>
                <a:latin typeface="Poppins"/>
                <a:ea typeface="Poppins"/>
                <a:cs typeface="Poppins"/>
                <a:sym typeface="Poppins"/>
              </a:defRPr>
            </a:lvl3pPr>
            <a:lvl4pPr lvl="3">
              <a:spcBef>
                <a:spcPts val="0"/>
              </a:spcBef>
              <a:spcAft>
                <a:spcPts val="0"/>
              </a:spcAft>
              <a:buClr>
                <a:schemeClr val="lt1"/>
              </a:buClr>
              <a:buSzPts val="5700"/>
              <a:buNone/>
              <a:defRPr>
                <a:solidFill>
                  <a:schemeClr val="lt1"/>
                </a:solidFill>
                <a:latin typeface="Poppins"/>
                <a:ea typeface="Poppins"/>
                <a:cs typeface="Poppins"/>
                <a:sym typeface="Poppins"/>
              </a:defRPr>
            </a:lvl4pPr>
            <a:lvl5pPr lvl="4">
              <a:spcBef>
                <a:spcPts val="0"/>
              </a:spcBef>
              <a:spcAft>
                <a:spcPts val="0"/>
              </a:spcAft>
              <a:buClr>
                <a:schemeClr val="lt1"/>
              </a:buClr>
              <a:buSzPts val="5700"/>
              <a:buNone/>
              <a:defRPr>
                <a:solidFill>
                  <a:schemeClr val="lt1"/>
                </a:solidFill>
                <a:latin typeface="Poppins"/>
                <a:ea typeface="Poppins"/>
                <a:cs typeface="Poppins"/>
                <a:sym typeface="Poppins"/>
              </a:defRPr>
            </a:lvl5pPr>
            <a:lvl6pPr lvl="5">
              <a:spcBef>
                <a:spcPts val="0"/>
              </a:spcBef>
              <a:spcAft>
                <a:spcPts val="0"/>
              </a:spcAft>
              <a:buClr>
                <a:schemeClr val="lt1"/>
              </a:buClr>
              <a:buSzPts val="5700"/>
              <a:buNone/>
              <a:defRPr>
                <a:solidFill>
                  <a:schemeClr val="lt1"/>
                </a:solidFill>
                <a:latin typeface="Poppins"/>
                <a:ea typeface="Poppins"/>
                <a:cs typeface="Poppins"/>
                <a:sym typeface="Poppins"/>
              </a:defRPr>
            </a:lvl6pPr>
            <a:lvl7pPr lvl="6">
              <a:spcBef>
                <a:spcPts val="0"/>
              </a:spcBef>
              <a:spcAft>
                <a:spcPts val="0"/>
              </a:spcAft>
              <a:buClr>
                <a:schemeClr val="lt1"/>
              </a:buClr>
              <a:buSzPts val="5700"/>
              <a:buNone/>
              <a:defRPr>
                <a:solidFill>
                  <a:schemeClr val="lt1"/>
                </a:solidFill>
                <a:latin typeface="Poppins"/>
                <a:ea typeface="Poppins"/>
                <a:cs typeface="Poppins"/>
                <a:sym typeface="Poppins"/>
              </a:defRPr>
            </a:lvl7pPr>
            <a:lvl8pPr lvl="7">
              <a:spcBef>
                <a:spcPts val="0"/>
              </a:spcBef>
              <a:spcAft>
                <a:spcPts val="0"/>
              </a:spcAft>
              <a:buClr>
                <a:schemeClr val="lt1"/>
              </a:buClr>
              <a:buSzPts val="5700"/>
              <a:buNone/>
              <a:defRPr>
                <a:solidFill>
                  <a:schemeClr val="lt1"/>
                </a:solidFill>
                <a:latin typeface="Poppins"/>
                <a:ea typeface="Poppins"/>
                <a:cs typeface="Poppins"/>
                <a:sym typeface="Poppins"/>
              </a:defRPr>
            </a:lvl8pPr>
            <a:lvl9pPr lvl="8">
              <a:spcBef>
                <a:spcPts val="0"/>
              </a:spcBef>
              <a:spcAft>
                <a:spcPts val="0"/>
              </a:spcAft>
              <a:buClr>
                <a:schemeClr val="lt1"/>
              </a:buClr>
              <a:buSzPts val="5700"/>
              <a:buNone/>
              <a:defRPr>
                <a:solidFill>
                  <a:schemeClr val="lt1"/>
                </a:solidFill>
                <a:latin typeface="Poppins"/>
                <a:ea typeface="Poppins"/>
                <a:cs typeface="Poppins"/>
                <a:sym typeface="Poppins"/>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One column text 1 1">
  <p:cSld name="One column text_1">
    <p:bg>
      <p:bgPr>
        <a:solidFill>
          <a:srgbClr val="F7F7F7">
            <a:alpha val="96080"/>
          </a:srgbClr>
        </a:solidFill>
        <a:effectLst/>
      </p:bgPr>
    </p:bg>
    <p:spTree>
      <p:nvGrpSpPr>
        <p:cNvPr id="1" name="Shape 210"/>
        <p:cNvGrpSpPr/>
        <p:nvPr/>
      </p:nvGrpSpPr>
      <p:grpSpPr>
        <a:xfrm>
          <a:off x="0" y="0"/>
          <a:ext cx="0" cy="0"/>
          <a:chOff x="0" y="0"/>
          <a:chExt cx="0" cy="0"/>
        </a:xfrm>
      </p:grpSpPr>
      <p:pic>
        <p:nvPicPr>
          <p:cNvPr id="211" name="Google Shape;211;p49"/>
          <p:cNvPicPr preferRelativeResize="0"/>
          <p:nvPr/>
        </p:nvPicPr>
        <p:blipFill rotWithShape="1">
          <a:blip r:embed="rId2">
            <a:alphaModFix/>
          </a:blip>
          <a:srcRect t="12953"/>
          <a:stretch/>
        </p:blipFill>
        <p:spPr>
          <a:xfrm>
            <a:off x="0" y="0"/>
            <a:ext cx="18288002" cy="10287006"/>
          </a:xfrm>
          <a:prstGeom prst="rect">
            <a:avLst/>
          </a:prstGeom>
          <a:noFill/>
          <a:ln>
            <a:noFill/>
          </a:ln>
        </p:spPr>
      </p:pic>
      <p:sp>
        <p:nvSpPr>
          <p:cNvPr id="212" name="Google Shape;212;p49"/>
          <p:cNvSpPr txBox="1">
            <a:spLocks noGrp="1"/>
          </p:cNvSpPr>
          <p:nvPr>
            <p:ph type="title"/>
          </p:nvPr>
        </p:nvSpPr>
        <p:spPr>
          <a:xfrm>
            <a:off x="623400" y="1111200"/>
            <a:ext cx="5616000" cy="1511400"/>
          </a:xfrm>
          <a:prstGeom prst="rect">
            <a:avLst/>
          </a:prstGeom>
          <a:noFill/>
          <a:ln>
            <a:noFill/>
          </a:ln>
        </p:spPr>
        <p:txBody>
          <a:bodyPr spcFirstLastPara="1" wrap="square" lIns="140000" tIns="140000" rIns="140000" bIns="140000" anchor="b" anchorCtr="0">
            <a:normAutofit/>
          </a:bodyPr>
          <a:lstStyle>
            <a:lvl1pPr lvl="0" algn="l">
              <a:lnSpc>
                <a:spcPct val="100000"/>
              </a:lnSpc>
              <a:spcBef>
                <a:spcPts val="0"/>
              </a:spcBef>
              <a:spcAft>
                <a:spcPts val="0"/>
              </a:spcAft>
              <a:buClr>
                <a:schemeClr val="dk2"/>
              </a:buClr>
              <a:buSzPts val="3800"/>
              <a:buFont typeface="Poppins"/>
              <a:buNone/>
              <a:defRPr sz="5000">
                <a:solidFill>
                  <a:schemeClr val="dk2"/>
                </a:solidFill>
                <a:latin typeface="Poppins"/>
                <a:ea typeface="Poppins"/>
                <a:cs typeface="Poppins"/>
                <a:sym typeface="Poppins"/>
              </a:defRPr>
            </a:lvl1pPr>
            <a:lvl2pPr lvl="1" algn="l">
              <a:lnSpc>
                <a:spcPct val="100000"/>
              </a:lnSpc>
              <a:spcBef>
                <a:spcPts val="0"/>
              </a:spcBef>
              <a:spcAft>
                <a:spcPts val="0"/>
              </a:spcAft>
              <a:buSzPts val="3800"/>
              <a:buNone/>
              <a:defRPr sz="5000"/>
            </a:lvl2pPr>
            <a:lvl3pPr lvl="2" algn="l">
              <a:lnSpc>
                <a:spcPct val="100000"/>
              </a:lnSpc>
              <a:spcBef>
                <a:spcPts val="0"/>
              </a:spcBef>
              <a:spcAft>
                <a:spcPts val="0"/>
              </a:spcAft>
              <a:buSzPts val="3800"/>
              <a:buNone/>
              <a:defRPr sz="5000"/>
            </a:lvl3pPr>
            <a:lvl4pPr lvl="3" algn="l">
              <a:lnSpc>
                <a:spcPct val="100000"/>
              </a:lnSpc>
              <a:spcBef>
                <a:spcPts val="0"/>
              </a:spcBef>
              <a:spcAft>
                <a:spcPts val="0"/>
              </a:spcAft>
              <a:buSzPts val="3800"/>
              <a:buNone/>
              <a:defRPr sz="5000"/>
            </a:lvl4pPr>
            <a:lvl5pPr lvl="4" algn="l">
              <a:lnSpc>
                <a:spcPct val="100000"/>
              </a:lnSpc>
              <a:spcBef>
                <a:spcPts val="0"/>
              </a:spcBef>
              <a:spcAft>
                <a:spcPts val="0"/>
              </a:spcAft>
              <a:buSzPts val="3800"/>
              <a:buNone/>
              <a:defRPr sz="5000"/>
            </a:lvl5pPr>
            <a:lvl6pPr lvl="5" algn="l">
              <a:lnSpc>
                <a:spcPct val="100000"/>
              </a:lnSpc>
              <a:spcBef>
                <a:spcPts val="0"/>
              </a:spcBef>
              <a:spcAft>
                <a:spcPts val="0"/>
              </a:spcAft>
              <a:buSzPts val="3800"/>
              <a:buNone/>
              <a:defRPr sz="5000"/>
            </a:lvl6pPr>
            <a:lvl7pPr lvl="6" algn="l">
              <a:lnSpc>
                <a:spcPct val="100000"/>
              </a:lnSpc>
              <a:spcBef>
                <a:spcPts val="0"/>
              </a:spcBef>
              <a:spcAft>
                <a:spcPts val="0"/>
              </a:spcAft>
              <a:buSzPts val="3800"/>
              <a:buNone/>
              <a:defRPr sz="5000"/>
            </a:lvl7pPr>
            <a:lvl8pPr lvl="7" algn="l">
              <a:lnSpc>
                <a:spcPct val="100000"/>
              </a:lnSpc>
              <a:spcBef>
                <a:spcPts val="0"/>
              </a:spcBef>
              <a:spcAft>
                <a:spcPts val="0"/>
              </a:spcAft>
              <a:buSzPts val="3800"/>
              <a:buNone/>
              <a:defRPr sz="5000"/>
            </a:lvl8pPr>
            <a:lvl9pPr lvl="8" algn="l">
              <a:lnSpc>
                <a:spcPct val="100000"/>
              </a:lnSpc>
              <a:spcBef>
                <a:spcPts val="0"/>
              </a:spcBef>
              <a:spcAft>
                <a:spcPts val="0"/>
              </a:spcAft>
              <a:buSzPts val="3800"/>
              <a:buNone/>
              <a:defRPr sz="5000"/>
            </a:lvl9pPr>
          </a:lstStyle>
          <a:p>
            <a:endParaRPr/>
          </a:p>
        </p:txBody>
      </p:sp>
      <p:sp>
        <p:nvSpPr>
          <p:cNvPr id="213" name="Google Shape;213;p49"/>
          <p:cNvSpPr txBox="1">
            <a:spLocks noGrp="1"/>
          </p:cNvSpPr>
          <p:nvPr>
            <p:ph type="body" idx="1"/>
          </p:nvPr>
        </p:nvSpPr>
        <p:spPr>
          <a:xfrm>
            <a:off x="623400" y="2779200"/>
            <a:ext cx="5616000" cy="6359400"/>
          </a:xfrm>
          <a:prstGeom prst="rect">
            <a:avLst/>
          </a:prstGeom>
          <a:noFill/>
          <a:ln>
            <a:noFill/>
          </a:ln>
        </p:spPr>
        <p:txBody>
          <a:bodyPr spcFirstLastPara="1" wrap="square" lIns="140000" tIns="140000" rIns="140000" bIns="140000" anchor="t" anchorCtr="0">
            <a:normAutofit/>
          </a:bodyPr>
          <a:lstStyle>
            <a:lvl1pPr marL="457200" lvl="0" indent="-342900" algn="l">
              <a:lnSpc>
                <a:spcPct val="115000"/>
              </a:lnSpc>
              <a:spcBef>
                <a:spcPts val="0"/>
              </a:spcBef>
              <a:spcAft>
                <a:spcPts val="0"/>
              </a:spcAft>
              <a:buSzPts val="1800"/>
              <a:buChar char="●"/>
              <a:defRPr sz="2600"/>
            </a:lvl1pPr>
            <a:lvl2pPr marL="914400" lvl="1" indent="-342900" algn="l">
              <a:lnSpc>
                <a:spcPct val="115000"/>
              </a:lnSpc>
              <a:spcBef>
                <a:spcPts val="3200"/>
              </a:spcBef>
              <a:spcAft>
                <a:spcPts val="0"/>
              </a:spcAft>
              <a:buSzPts val="1800"/>
              <a:buChar char="○"/>
              <a:defRPr sz="2600"/>
            </a:lvl2pPr>
            <a:lvl3pPr marL="1371600" lvl="2" indent="-342900" algn="l">
              <a:lnSpc>
                <a:spcPct val="115000"/>
              </a:lnSpc>
              <a:spcBef>
                <a:spcPts val="3200"/>
              </a:spcBef>
              <a:spcAft>
                <a:spcPts val="0"/>
              </a:spcAft>
              <a:buSzPts val="1800"/>
              <a:buChar char="■"/>
              <a:defRPr sz="2600"/>
            </a:lvl3pPr>
            <a:lvl4pPr marL="1828800" lvl="3" indent="-342900" algn="l">
              <a:lnSpc>
                <a:spcPct val="115000"/>
              </a:lnSpc>
              <a:spcBef>
                <a:spcPts val="3200"/>
              </a:spcBef>
              <a:spcAft>
                <a:spcPts val="0"/>
              </a:spcAft>
              <a:buSzPts val="1800"/>
              <a:buChar char="●"/>
              <a:defRPr sz="2600"/>
            </a:lvl4pPr>
            <a:lvl5pPr marL="2286000" lvl="4" indent="-342900" algn="l">
              <a:lnSpc>
                <a:spcPct val="115000"/>
              </a:lnSpc>
              <a:spcBef>
                <a:spcPts val="3200"/>
              </a:spcBef>
              <a:spcAft>
                <a:spcPts val="0"/>
              </a:spcAft>
              <a:buSzPts val="1800"/>
              <a:buChar char="○"/>
              <a:defRPr sz="2600"/>
            </a:lvl5pPr>
            <a:lvl6pPr marL="2743200" lvl="5" indent="-342900" algn="l">
              <a:lnSpc>
                <a:spcPct val="115000"/>
              </a:lnSpc>
              <a:spcBef>
                <a:spcPts val="3200"/>
              </a:spcBef>
              <a:spcAft>
                <a:spcPts val="0"/>
              </a:spcAft>
              <a:buSzPts val="1800"/>
              <a:buChar char="■"/>
              <a:defRPr sz="2600"/>
            </a:lvl6pPr>
            <a:lvl7pPr marL="3200400" lvl="6" indent="-342900" algn="l">
              <a:lnSpc>
                <a:spcPct val="115000"/>
              </a:lnSpc>
              <a:spcBef>
                <a:spcPts val="3200"/>
              </a:spcBef>
              <a:spcAft>
                <a:spcPts val="0"/>
              </a:spcAft>
              <a:buSzPts val="1800"/>
              <a:buChar char="●"/>
              <a:defRPr sz="2600"/>
            </a:lvl7pPr>
            <a:lvl8pPr marL="3657600" lvl="7" indent="-342900" algn="l">
              <a:lnSpc>
                <a:spcPct val="115000"/>
              </a:lnSpc>
              <a:spcBef>
                <a:spcPts val="3200"/>
              </a:spcBef>
              <a:spcAft>
                <a:spcPts val="0"/>
              </a:spcAft>
              <a:buSzPts val="1800"/>
              <a:buChar char="○"/>
              <a:defRPr sz="2600"/>
            </a:lvl8pPr>
            <a:lvl9pPr marL="4114800" lvl="8" indent="-342900" algn="l">
              <a:lnSpc>
                <a:spcPct val="115000"/>
              </a:lnSpc>
              <a:spcBef>
                <a:spcPts val="3200"/>
              </a:spcBef>
              <a:spcAft>
                <a:spcPts val="3200"/>
              </a:spcAft>
              <a:buSzPts val="1800"/>
              <a:buChar char="■"/>
              <a:defRPr sz="2600"/>
            </a:lvl9pPr>
          </a:lstStyle>
          <a:p>
            <a:endParaRPr/>
          </a:p>
        </p:txBody>
      </p:sp>
      <p:pic>
        <p:nvPicPr>
          <p:cNvPr id="214" name="Google Shape;214;p49"/>
          <p:cNvPicPr preferRelativeResize="0"/>
          <p:nvPr/>
        </p:nvPicPr>
        <p:blipFill>
          <a:blip r:embed="rId3">
            <a:alphaModFix/>
          </a:blip>
          <a:stretch>
            <a:fillRect/>
          </a:stretch>
        </p:blipFill>
        <p:spPr>
          <a:xfrm>
            <a:off x="16993199" y="9137997"/>
            <a:ext cx="768020" cy="767589"/>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údo com Legenda 1 2">
  <p:cSld name="OBJECT_WITH_CAPTION_TEXT_1_2">
    <p:spTree>
      <p:nvGrpSpPr>
        <p:cNvPr id="1" name="Shape 215"/>
        <p:cNvGrpSpPr/>
        <p:nvPr/>
      </p:nvGrpSpPr>
      <p:grpSpPr>
        <a:xfrm>
          <a:off x="0" y="0"/>
          <a:ext cx="0" cy="0"/>
          <a:chOff x="0" y="0"/>
          <a:chExt cx="0" cy="0"/>
        </a:xfrm>
      </p:grpSpPr>
      <p:pic>
        <p:nvPicPr>
          <p:cNvPr id="216" name="Google Shape;216;p50"/>
          <p:cNvPicPr preferRelativeResize="0"/>
          <p:nvPr/>
        </p:nvPicPr>
        <p:blipFill rotWithShape="1">
          <a:blip r:embed="rId2">
            <a:alphaModFix/>
          </a:blip>
          <a:srcRect t="3470" b="671"/>
          <a:stretch/>
        </p:blipFill>
        <p:spPr>
          <a:xfrm>
            <a:off x="0" y="0"/>
            <a:ext cx="18288000" cy="10287000"/>
          </a:xfrm>
          <a:prstGeom prst="rect">
            <a:avLst/>
          </a:prstGeom>
          <a:noFill/>
          <a:ln>
            <a:noFill/>
          </a:ln>
        </p:spPr>
      </p:pic>
      <p:sp>
        <p:nvSpPr>
          <p:cNvPr id="217" name="Google Shape;217;p50"/>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63923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2108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27" name="Google Shape;27;p6"/>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3"/>
        <p:cNvGrpSpPr/>
        <p:nvPr/>
      </p:nvGrpSpPr>
      <p:grpSpPr>
        <a:xfrm>
          <a:off x="0" y="0"/>
          <a:ext cx="0" cy="0"/>
          <a:chOff x="0" y="0"/>
          <a:chExt cx="0" cy="0"/>
        </a:xfrm>
      </p:grpSpPr>
      <p:sp>
        <p:nvSpPr>
          <p:cNvPr id="134" name="Google Shape;134;p27"/>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10600"/>
              <a:buNone/>
              <a:defRPr sz="10600"/>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35" name="Google Shape;135;p27"/>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36" name="Google Shape;136;p27"/>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8298290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lide de título 4">
  <p:cSld name="Slide de título 4">
    <p:spTree>
      <p:nvGrpSpPr>
        <p:cNvPr id="1" name="Shape 137"/>
        <p:cNvGrpSpPr/>
        <p:nvPr/>
      </p:nvGrpSpPr>
      <p:grpSpPr>
        <a:xfrm>
          <a:off x="0" y="0"/>
          <a:ext cx="0" cy="0"/>
          <a:chOff x="0" y="0"/>
          <a:chExt cx="0" cy="0"/>
        </a:xfrm>
      </p:grpSpPr>
      <p:sp>
        <p:nvSpPr>
          <p:cNvPr id="138" name="Google Shape;138;p28"/>
          <p:cNvSpPr txBox="1"/>
          <p:nvPr/>
        </p:nvSpPr>
        <p:spPr>
          <a:xfrm>
            <a:off x="16944916" y="9326434"/>
            <a:ext cx="1097700" cy="786900"/>
          </a:xfrm>
          <a:prstGeom prst="rect">
            <a:avLst/>
          </a:prstGeom>
          <a:noFill/>
          <a:ln>
            <a:noFill/>
          </a:ln>
        </p:spPr>
        <p:txBody>
          <a:bodyPr spcFirstLastPara="1" wrap="square" lIns="182850" tIns="182850" rIns="182850" bIns="182850" anchor="ctr" anchorCtr="0">
            <a:normAutofit/>
          </a:bodyPr>
          <a:lstStyle/>
          <a:p>
            <a:pPr marL="0" lvl="0" indent="0" algn="r" rtl="0">
              <a:spcBef>
                <a:spcPts val="0"/>
              </a:spcBef>
              <a:spcAft>
                <a:spcPts val="0"/>
              </a:spcAft>
              <a:buNone/>
            </a:pPr>
            <a:fld id="{00000000-1234-1234-1234-123412341234}" type="slidenum">
              <a:rPr lang="pt-BR" sz="2000">
                <a:solidFill>
                  <a:srgbClr val="EFEFEF"/>
                </a:solidFill>
              </a:rPr>
              <a:t>‹nº›</a:t>
            </a:fld>
            <a:endParaRPr sz="2000">
              <a:solidFill>
                <a:srgbClr val="EFEFEF"/>
              </a:solidFill>
            </a:endParaRPr>
          </a:p>
        </p:txBody>
      </p:sp>
      <p:sp>
        <p:nvSpPr>
          <p:cNvPr id="139" name="Google Shape;139;p28"/>
          <p:cNvSpPr txBox="1">
            <a:spLocks noGrp="1"/>
          </p:cNvSpPr>
          <p:nvPr>
            <p:ph type="title"/>
          </p:nvPr>
        </p:nvSpPr>
        <p:spPr>
          <a:xfrm>
            <a:off x="6424550" y="1181400"/>
            <a:ext cx="10394700" cy="1472100"/>
          </a:xfrm>
          <a:prstGeom prst="rect">
            <a:avLst/>
          </a:prstGeom>
        </p:spPr>
        <p:txBody>
          <a:bodyPr spcFirstLastPara="1" wrap="square" lIns="186650" tIns="186650" rIns="186650" bIns="186650" anchor="t" anchorCtr="0">
            <a:normAutofit/>
          </a:bodyPr>
          <a:lstStyle>
            <a:lvl1pPr lvl="0">
              <a:spcBef>
                <a:spcPts val="0"/>
              </a:spcBef>
              <a:spcAft>
                <a:spcPts val="0"/>
              </a:spcAft>
              <a:buClr>
                <a:schemeClr val="dk2"/>
              </a:buClr>
              <a:buSzPts val="5700"/>
              <a:buFont typeface="Poppins Medium"/>
              <a:buNone/>
              <a:defRPr>
                <a:solidFill>
                  <a:schemeClr val="dk2"/>
                </a:solidFill>
                <a:latin typeface="Poppins Medium"/>
                <a:ea typeface="Poppins Medium"/>
                <a:cs typeface="Poppins Medium"/>
                <a:sym typeface="Poppins Medium"/>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40" name="Google Shape;140;p28"/>
          <p:cNvSpPr txBox="1">
            <a:spLocks noGrp="1"/>
          </p:cNvSpPr>
          <p:nvPr>
            <p:ph type="body" idx="1"/>
          </p:nvPr>
        </p:nvSpPr>
        <p:spPr>
          <a:xfrm>
            <a:off x="6424550" y="3091500"/>
            <a:ext cx="5450100" cy="6014100"/>
          </a:xfrm>
          <a:prstGeom prst="rect">
            <a:avLst/>
          </a:prstGeom>
        </p:spPr>
        <p:txBody>
          <a:bodyPr spcFirstLastPara="1" wrap="square" lIns="186650" tIns="186650" rIns="186650" bIns="186650" anchor="t" anchorCtr="0">
            <a:normAutofit/>
          </a:bodyPr>
          <a:lstStyle>
            <a:lvl1pPr marL="457200" lvl="0" indent="-438150">
              <a:spcBef>
                <a:spcPts val="0"/>
              </a:spcBef>
              <a:spcAft>
                <a:spcPts val="0"/>
              </a:spcAft>
              <a:buSzPts val="3300"/>
              <a:buChar char="●"/>
              <a:defRPr sz="3300"/>
            </a:lvl1pPr>
            <a:lvl2pPr marL="914400" lvl="1" indent="-387350">
              <a:spcBef>
                <a:spcPts val="0"/>
              </a:spcBef>
              <a:spcAft>
                <a:spcPts val="0"/>
              </a:spcAft>
              <a:buSzPts val="2500"/>
              <a:buChar char="○"/>
              <a:defRPr sz="2500"/>
            </a:lvl2pPr>
            <a:lvl3pPr marL="1371600" lvl="2" indent="-387350">
              <a:spcBef>
                <a:spcPts val="0"/>
              </a:spcBef>
              <a:spcAft>
                <a:spcPts val="0"/>
              </a:spcAft>
              <a:buSzPts val="2500"/>
              <a:buChar char="■"/>
              <a:defRPr sz="2500"/>
            </a:lvl3pPr>
            <a:lvl4pPr marL="1828800" lvl="3" indent="-387350">
              <a:spcBef>
                <a:spcPts val="0"/>
              </a:spcBef>
              <a:spcAft>
                <a:spcPts val="0"/>
              </a:spcAft>
              <a:buSzPts val="2500"/>
              <a:buChar char="●"/>
              <a:defRPr sz="2500"/>
            </a:lvl4pPr>
            <a:lvl5pPr marL="2286000" lvl="4" indent="-387350">
              <a:spcBef>
                <a:spcPts val="0"/>
              </a:spcBef>
              <a:spcAft>
                <a:spcPts val="0"/>
              </a:spcAft>
              <a:buSzPts val="2500"/>
              <a:buChar char="○"/>
              <a:defRPr sz="2500"/>
            </a:lvl5pPr>
            <a:lvl6pPr marL="2743200" lvl="5" indent="-387350">
              <a:spcBef>
                <a:spcPts val="0"/>
              </a:spcBef>
              <a:spcAft>
                <a:spcPts val="0"/>
              </a:spcAft>
              <a:buSzPts val="2500"/>
              <a:buChar char="■"/>
              <a:defRPr sz="2500"/>
            </a:lvl6pPr>
            <a:lvl7pPr marL="3200400" lvl="6" indent="-387350">
              <a:spcBef>
                <a:spcPts val="0"/>
              </a:spcBef>
              <a:spcAft>
                <a:spcPts val="0"/>
              </a:spcAft>
              <a:buSzPts val="2500"/>
              <a:buChar char="●"/>
              <a:defRPr sz="2500"/>
            </a:lvl7pPr>
            <a:lvl8pPr marL="3657600" lvl="7" indent="-387350">
              <a:spcBef>
                <a:spcPts val="0"/>
              </a:spcBef>
              <a:spcAft>
                <a:spcPts val="0"/>
              </a:spcAft>
              <a:buSzPts val="2500"/>
              <a:buChar char="○"/>
              <a:defRPr sz="2500"/>
            </a:lvl8pPr>
            <a:lvl9pPr marL="4114800" lvl="8" indent="-387350">
              <a:spcBef>
                <a:spcPts val="0"/>
              </a:spcBef>
              <a:spcAft>
                <a:spcPts val="0"/>
              </a:spcAft>
              <a:buSzPts val="2500"/>
              <a:buChar char="■"/>
              <a:defRPr sz="2500"/>
            </a:lvl9pPr>
          </a:lstStyle>
          <a:p>
            <a:endParaRPr/>
          </a:p>
        </p:txBody>
      </p:sp>
      <p:sp>
        <p:nvSpPr>
          <p:cNvPr id="141" name="Google Shape;141;p28"/>
          <p:cNvSpPr txBox="1">
            <a:spLocks noGrp="1"/>
          </p:cNvSpPr>
          <p:nvPr>
            <p:ph type="body" idx="2"/>
          </p:nvPr>
        </p:nvSpPr>
        <p:spPr>
          <a:xfrm>
            <a:off x="11874538" y="3091500"/>
            <a:ext cx="5450100" cy="6014100"/>
          </a:xfrm>
          <a:prstGeom prst="rect">
            <a:avLst/>
          </a:prstGeom>
        </p:spPr>
        <p:txBody>
          <a:bodyPr spcFirstLastPara="1" wrap="square" lIns="186650" tIns="186650" rIns="186650" bIns="186650" anchor="t" anchorCtr="0">
            <a:normAutofit/>
          </a:bodyPr>
          <a:lstStyle>
            <a:lvl1pPr marL="457200" lvl="0" indent="-438150">
              <a:spcBef>
                <a:spcPts val="0"/>
              </a:spcBef>
              <a:spcAft>
                <a:spcPts val="0"/>
              </a:spcAft>
              <a:buSzPts val="3300"/>
              <a:buChar char="●"/>
              <a:defRPr sz="3300"/>
            </a:lvl1pPr>
            <a:lvl2pPr marL="914400" lvl="1" indent="-387350">
              <a:spcBef>
                <a:spcPts val="0"/>
              </a:spcBef>
              <a:spcAft>
                <a:spcPts val="0"/>
              </a:spcAft>
              <a:buSzPts val="2500"/>
              <a:buChar char="○"/>
              <a:defRPr sz="2500"/>
            </a:lvl2pPr>
            <a:lvl3pPr marL="1371600" lvl="2" indent="-387350">
              <a:spcBef>
                <a:spcPts val="0"/>
              </a:spcBef>
              <a:spcAft>
                <a:spcPts val="0"/>
              </a:spcAft>
              <a:buSzPts val="2500"/>
              <a:buChar char="■"/>
              <a:defRPr sz="2500"/>
            </a:lvl3pPr>
            <a:lvl4pPr marL="1828800" lvl="3" indent="-387350">
              <a:spcBef>
                <a:spcPts val="0"/>
              </a:spcBef>
              <a:spcAft>
                <a:spcPts val="0"/>
              </a:spcAft>
              <a:buSzPts val="2500"/>
              <a:buChar char="●"/>
              <a:defRPr sz="2500"/>
            </a:lvl4pPr>
            <a:lvl5pPr marL="2286000" lvl="4" indent="-387350">
              <a:spcBef>
                <a:spcPts val="0"/>
              </a:spcBef>
              <a:spcAft>
                <a:spcPts val="0"/>
              </a:spcAft>
              <a:buSzPts val="2500"/>
              <a:buChar char="○"/>
              <a:defRPr sz="2500"/>
            </a:lvl5pPr>
            <a:lvl6pPr marL="2743200" lvl="5" indent="-387350">
              <a:spcBef>
                <a:spcPts val="0"/>
              </a:spcBef>
              <a:spcAft>
                <a:spcPts val="0"/>
              </a:spcAft>
              <a:buSzPts val="2500"/>
              <a:buChar char="■"/>
              <a:defRPr sz="2500"/>
            </a:lvl6pPr>
            <a:lvl7pPr marL="3200400" lvl="6" indent="-387350">
              <a:spcBef>
                <a:spcPts val="0"/>
              </a:spcBef>
              <a:spcAft>
                <a:spcPts val="0"/>
              </a:spcAft>
              <a:buSzPts val="2500"/>
              <a:buChar char="●"/>
              <a:defRPr sz="2500"/>
            </a:lvl7pPr>
            <a:lvl8pPr marL="3657600" lvl="7" indent="-387350">
              <a:spcBef>
                <a:spcPts val="0"/>
              </a:spcBef>
              <a:spcAft>
                <a:spcPts val="0"/>
              </a:spcAft>
              <a:buSzPts val="2500"/>
              <a:buChar char="○"/>
              <a:defRPr sz="2500"/>
            </a:lvl8pPr>
            <a:lvl9pPr marL="4114800" lvl="8" indent="-387350">
              <a:spcBef>
                <a:spcPts val="0"/>
              </a:spcBef>
              <a:spcAft>
                <a:spcPts val="0"/>
              </a:spcAft>
              <a:buSzPts val="2500"/>
              <a:buChar char="■"/>
              <a:defRPr sz="2500"/>
            </a:lvl9pPr>
          </a:lstStyle>
          <a:p>
            <a:endParaRPr/>
          </a:p>
        </p:txBody>
      </p:sp>
    </p:spTree>
    <p:extLst>
      <p:ext uri="{BB962C8B-B14F-4D97-AF65-F5344CB8AC3E}">
        <p14:creationId xmlns:p14="http://schemas.microsoft.com/office/powerpoint/2010/main" val="3501037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lide de título 3">
  <p:cSld name="Slide de título 3">
    <p:spTree>
      <p:nvGrpSpPr>
        <p:cNvPr id="1" name="Shape 142"/>
        <p:cNvGrpSpPr/>
        <p:nvPr/>
      </p:nvGrpSpPr>
      <p:grpSpPr>
        <a:xfrm>
          <a:off x="0" y="0"/>
          <a:ext cx="0" cy="0"/>
          <a:chOff x="0" y="0"/>
          <a:chExt cx="0" cy="0"/>
        </a:xfrm>
      </p:grpSpPr>
      <p:pic>
        <p:nvPicPr>
          <p:cNvPr id="143" name="Google Shape;143;p29"/>
          <p:cNvPicPr preferRelativeResize="0"/>
          <p:nvPr/>
        </p:nvPicPr>
        <p:blipFill rotWithShape="1">
          <a:blip r:embed="rId2">
            <a:alphaModFix/>
          </a:blip>
          <a:srcRect t="12953"/>
          <a:stretch/>
        </p:blipFill>
        <p:spPr>
          <a:xfrm>
            <a:off x="0" y="0"/>
            <a:ext cx="18288002" cy="10287006"/>
          </a:xfrm>
          <a:prstGeom prst="rect">
            <a:avLst/>
          </a:prstGeom>
          <a:noFill/>
          <a:ln>
            <a:noFill/>
          </a:ln>
        </p:spPr>
      </p:pic>
      <p:sp>
        <p:nvSpPr>
          <p:cNvPr id="144" name="Google Shape;144;p29"/>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10600"/>
              <a:buNone/>
              <a:defRPr sz="10600">
                <a:solidFill>
                  <a:schemeClr val="lt1"/>
                </a:solidFill>
              </a:defRPr>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45" name="Google Shape;145;p29"/>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46" name="Google Shape;146;p29"/>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5067544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lide de título 3 1">
  <p:cSld name="Slide de título 3 1">
    <p:spTree>
      <p:nvGrpSpPr>
        <p:cNvPr id="1" name="Shape 147"/>
        <p:cNvGrpSpPr/>
        <p:nvPr/>
      </p:nvGrpSpPr>
      <p:grpSpPr>
        <a:xfrm>
          <a:off x="0" y="0"/>
          <a:ext cx="0" cy="0"/>
          <a:chOff x="0" y="0"/>
          <a:chExt cx="0" cy="0"/>
        </a:xfrm>
      </p:grpSpPr>
      <p:sp>
        <p:nvSpPr>
          <p:cNvPr id="148" name="Google Shape;148;p30"/>
          <p:cNvSpPr/>
          <p:nvPr/>
        </p:nvSpPr>
        <p:spPr>
          <a:xfrm>
            <a:off x="0" y="-28850"/>
            <a:ext cx="18288000" cy="5172900"/>
          </a:xfrm>
          <a:prstGeom prst="rect">
            <a:avLst/>
          </a:prstGeom>
          <a:solidFill>
            <a:schemeClr val="accent5"/>
          </a:solidFill>
          <a:ln>
            <a:noFill/>
          </a:ln>
        </p:spPr>
        <p:txBody>
          <a:bodyPr spcFirstLastPara="1" wrap="square" lIns="93350" tIns="93350" rIns="93350" bIns="93350"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36270297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lide de título 2">
  <p:cSld name="Slide de título 2">
    <p:bg>
      <p:bgPr>
        <a:gradFill>
          <a:gsLst>
            <a:gs pos="0">
              <a:srgbClr val="FE4502"/>
            </a:gs>
            <a:gs pos="100000">
              <a:srgbClr val="F78E1A"/>
            </a:gs>
          </a:gsLst>
          <a:lin ang="0" scaled="0"/>
        </a:gradFill>
        <a:effectLst/>
      </p:bgPr>
    </p:bg>
    <p:spTree>
      <p:nvGrpSpPr>
        <p:cNvPr id="1" name="Shape 149"/>
        <p:cNvGrpSpPr/>
        <p:nvPr/>
      </p:nvGrpSpPr>
      <p:grpSpPr>
        <a:xfrm>
          <a:off x="0" y="0"/>
          <a:ext cx="0" cy="0"/>
          <a:chOff x="0" y="0"/>
          <a:chExt cx="0" cy="0"/>
        </a:xfrm>
      </p:grpSpPr>
      <p:sp>
        <p:nvSpPr>
          <p:cNvPr id="150" name="Google Shape;150;p31"/>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10600"/>
              <a:buNone/>
              <a:defRPr sz="10600"/>
            </a:lvl1pPr>
            <a:lvl2pPr lvl="1" algn="ctr">
              <a:spcBef>
                <a:spcPts val="0"/>
              </a:spcBef>
              <a:spcAft>
                <a:spcPts val="0"/>
              </a:spcAft>
              <a:buSzPts val="10600"/>
              <a:buNone/>
              <a:defRPr sz="10600"/>
            </a:lvl2pPr>
            <a:lvl3pPr lvl="2" algn="ctr">
              <a:spcBef>
                <a:spcPts val="0"/>
              </a:spcBef>
              <a:spcAft>
                <a:spcPts val="0"/>
              </a:spcAft>
              <a:buSzPts val="10600"/>
              <a:buNone/>
              <a:defRPr sz="10600"/>
            </a:lvl3pPr>
            <a:lvl4pPr lvl="3" algn="ctr">
              <a:spcBef>
                <a:spcPts val="0"/>
              </a:spcBef>
              <a:spcAft>
                <a:spcPts val="0"/>
              </a:spcAft>
              <a:buSzPts val="10600"/>
              <a:buNone/>
              <a:defRPr sz="10600"/>
            </a:lvl4pPr>
            <a:lvl5pPr lvl="4" algn="ctr">
              <a:spcBef>
                <a:spcPts val="0"/>
              </a:spcBef>
              <a:spcAft>
                <a:spcPts val="0"/>
              </a:spcAft>
              <a:buSzPts val="10600"/>
              <a:buNone/>
              <a:defRPr sz="10600"/>
            </a:lvl5pPr>
            <a:lvl6pPr lvl="5" algn="ctr">
              <a:spcBef>
                <a:spcPts val="0"/>
              </a:spcBef>
              <a:spcAft>
                <a:spcPts val="0"/>
              </a:spcAft>
              <a:buSzPts val="10600"/>
              <a:buNone/>
              <a:defRPr sz="10600"/>
            </a:lvl6pPr>
            <a:lvl7pPr lvl="6" algn="ctr">
              <a:spcBef>
                <a:spcPts val="0"/>
              </a:spcBef>
              <a:spcAft>
                <a:spcPts val="0"/>
              </a:spcAft>
              <a:buSzPts val="10600"/>
              <a:buNone/>
              <a:defRPr sz="10600"/>
            </a:lvl7pPr>
            <a:lvl8pPr lvl="7" algn="ctr">
              <a:spcBef>
                <a:spcPts val="0"/>
              </a:spcBef>
              <a:spcAft>
                <a:spcPts val="0"/>
              </a:spcAft>
              <a:buSzPts val="10600"/>
              <a:buNone/>
              <a:defRPr sz="10600"/>
            </a:lvl8pPr>
            <a:lvl9pPr lvl="8" algn="ctr">
              <a:spcBef>
                <a:spcPts val="0"/>
              </a:spcBef>
              <a:spcAft>
                <a:spcPts val="0"/>
              </a:spcAft>
              <a:buSzPts val="10600"/>
              <a:buNone/>
              <a:defRPr sz="10600"/>
            </a:lvl9pPr>
          </a:lstStyle>
          <a:p>
            <a:endParaRPr/>
          </a:p>
        </p:txBody>
      </p:sp>
      <p:sp>
        <p:nvSpPr>
          <p:cNvPr id="151" name="Google Shape;151;p31"/>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52" name="Google Shape;152;p31"/>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
        <p:nvSpPr>
          <p:cNvPr id="153" name="Google Shape;153;p31"/>
          <p:cNvSpPr/>
          <p:nvPr/>
        </p:nvSpPr>
        <p:spPr>
          <a:xfrm>
            <a:off x="623400" y="640050"/>
            <a:ext cx="17041200" cy="9007200"/>
          </a:xfrm>
          <a:prstGeom prst="rect">
            <a:avLst/>
          </a:prstGeom>
          <a:solidFill>
            <a:schemeClr val="dk1"/>
          </a:solidFill>
          <a:ln>
            <a:noFill/>
          </a:ln>
        </p:spPr>
        <p:txBody>
          <a:bodyPr spcFirstLastPara="1" wrap="square" lIns="93350" tIns="93350" rIns="93350" bIns="93350" anchor="ctr" anchorCtr="0">
            <a:noAutofit/>
          </a:bodyPr>
          <a:lstStyle/>
          <a:p>
            <a:pPr marL="0" lvl="0" indent="0" algn="l" rtl="0">
              <a:spcBef>
                <a:spcPts val="0"/>
              </a:spcBef>
              <a:spcAft>
                <a:spcPts val="0"/>
              </a:spcAft>
              <a:buNone/>
            </a:pPr>
            <a:endParaRPr sz="1400"/>
          </a:p>
        </p:txBody>
      </p:sp>
      <p:sp>
        <p:nvSpPr>
          <p:cNvPr id="154" name="Google Shape;154;p31"/>
          <p:cNvSpPr txBox="1"/>
          <p:nvPr/>
        </p:nvSpPr>
        <p:spPr>
          <a:xfrm>
            <a:off x="694350" y="204450"/>
            <a:ext cx="16899600" cy="415500"/>
          </a:xfrm>
          <a:prstGeom prst="rect">
            <a:avLst/>
          </a:prstGeom>
          <a:noFill/>
          <a:ln>
            <a:noFill/>
          </a:ln>
        </p:spPr>
        <p:txBody>
          <a:bodyPr spcFirstLastPara="1" wrap="square" lIns="91450" tIns="91450" rIns="91450" bIns="91450" anchor="t" anchorCtr="0">
            <a:spAutoFit/>
          </a:bodyPr>
          <a:lstStyle/>
          <a:p>
            <a:pPr marL="0" lvl="0" indent="0" algn="ctr" rtl="0">
              <a:spcBef>
                <a:spcPts val="0"/>
              </a:spcBef>
              <a:spcAft>
                <a:spcPts val="0"/>
              </a:spcAft>
              <a:buNone/>
            </a:pPr>
            <a:r>
              <a:rPr lang="pt-BR" sz="1500">
                <a:solidFill>
                  <a:srgbClr val="CCCCCC"/>
                </a:solidFill>
                <a:latin typeface="Heebo"/>
                <a:ea typeface="Heebo"/>
                <a:cs typeface="Heebo"/>
                <a:sym typeface="Heebo"/>
              </a:rPr>
              <a:t>Exercício ✱ Exercício ✱ Exercício ✱ Exercício ✱ Exercício ✱ Exercício ✱ Exercício ✱ Exercício ✱ Exercício ✱ Exercício ✱ Exercício ✱ Exercício ✱ Exercício ✱ Exercício ✱ Exercício ✱ Exercício </a:t>
            </a:r>
            <a:endParaRPr sz="1500">
              <a:solidFill>
                <a:srgbClr val="CCCCCC"/>
              </a:solidFill>
              <a:latin typeface="Heebo"/>
              <a:ea typeface="Heebo"/>
              <a:cs typeface="Heebo"/>
              <a:sym typeface="Heebo"/>
            </a:endParaRPr>
          </a:p>
        </p:txBody>
      </p:sp>
      <p:sp>
        <p:nvSpPr>
          <p:cNvPr id="155" name="Google Shape;155;p31"/>
          <p:cNvSpPr txBox="1"/>
          <p:nvPr/>
        </p:nvSpPr>
        <p:spPr>
          <a:xfrm>
            <a:off x="694350" y="9682350"/>
            <a:ext cx="16899600" cy="415500"/>
          </a:xfrm>
          <a:prstGeom prst="rect">
            <a:avLst/>
          </a:prstGeom>
          <a:noFill/>
          <a:ln>
            <a:noFill/>
          </a:ln>
        </p:spPr>
        <p:txBody>
          <a:bodyPr spcFirstLastPara="1" wrap="square" lIns="91450" tIns="91450" rIns="91450" bIns="91450" anchor="t" anchorCtr="0">
            <a:spAutoFit/>
          </a:bodyPr>
          <a:lstStyle/>
          <a:p>
            <a:pPr marL="0" lvl="0" indent="0" algn="ctr" rtl="0">
              <a:spcBef>
                <a:spcPts val="0"/>
              </a:spcBef>
              <a:spcAft>
                <a:spcPts val="0"/>
              </a:spcAft>
              <a:buNone/>
            </a:pPr>
            <a:r>
              <a:rPr lang="pt-BR" sz="1500">
                <a:solidFill>
                  <a:srgbClr val="CCCCCC"/>
                </a:solidFill>
                <a:latin typeface="Heebo"/>
                <a:ea typeface="Heebo"/>
                <a:cs typeface="Heebo"/>
                <a:sym typeface="Heebo"/>
              </a:rPr>
              <a:t>Exercício ✱ Exercício ✱ Exercício ✱ Exercício ✱ Exercício ✱ Exercício ✱ Exercício ✱ Exercício ✱ Exercício ✱ Exercício ✱ Exercício ✱ Exercício ✱ Exercício ✱ Exercício ✱ Exercício ✱ Exercício </a:t>
            </a:r>
            <a:endParaRPr sz="1500">
              <a:solidFill>
                <a:srgbClr val="CCCCCC"/>
              </a:solidFill>
              <a:latin typeface="Heebo"/>
              <a:ea typeface="Heebo"/>
              <a:cs typeface="Heebo"/>
              <a:sym typeface="Heebo"/>
            </a:endParaRPr>
          </a:p>
        </p:txBody>
      </p:sp>
    </p:spTree>
    <p:extLst>
      <p:ext uri="{BB962C8B-B14F-4D97-AF65-F5344CB8AC3E}">
        <p14:creationId xmlns:p14="http://schemas.microsoft.com/office/powerpoint/2010/main" val="21685081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lide de título 1">
  <p:cSld name="Slide de título 1">
    <p:spTree>
      <p:nvGrpSpPr>
        <p:cNvPr id="1" name="Shape 156"/>
        <p:cNvGrpSpPr/>
        <p:nvPr/>
      </p:nvGrpSpPr>
      <p:grpSpPr>
        <a:xfrm>
          <a:off x="0" y="0"/>
          <a:ext cx="0" cy="0"/>
          <a:chOff x="0" y="0"/>
          <a:chExt cx="0" cy="0"/>
        </a:xfrm>
      </p:grpSpPr>
      <p:sp>
        <p:nvSpPr>
          <p:cNvPr id="157" name="Google Shape;157;p32"/>
          <p:cNvSpPr txBox="1">
            <a:spLocks noGrp="1"/>
          </p:cNvSpPr>
          <p:nvPr>
            <p:ph type="ctrTitle"/>
          </p:nvPr>
        </p:nvSpPr>
        <p:spPr>
          <a:xfrm>
            <a:off x="623417" y="1489150"/>
            <a:ext cx="17041200" cy="41058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10600"/>
              <a:buNone/>
              <a:defRPr sz="10600">
                <a:solidFill>
                  <a:schemeClr val="lt1"/>
                </a:solidFill>
              </a:defRPr>
            </a:lvl1pPr>
            <a:lvl2pPr lvl="1" algn="ctr">
              <a:spcBef>
                <a:spcPts val="0"/>
              </a:spcBef>
              <a:spcAft>
                <a:spcPts val="0"/>
              </a:spcAft>
              <a:buClr>
                <a:schemeClr val="lt1"/>
              </a:buClr>
              <a:buSzPts val="10600"/>
              <a:buNone/>
              <a:defRPr sz="10600">
                <a:solidFill>
                  <a:schemeClr val="lt1"/>
                </a:solidFill>
              </a:defRPr>
            </a:lvl2pPr>
            <a:lvl3pPr lvl="2" algn="ctr">
              <a:spcBef>
                <a:spcPts val="0"/>
              </a:spcBef>
              <a:spcAft>
                <a:spcPts val="0"/>
              </a:spcAft>
              <a:buClr>
                <a:schemeClr val="lt1"/>
              </a:buClr>
              <a:buSzPts val="10600"/>
              <a:buNone/>
              <a:defRPr sz="10600">
                <a:solidFill>
                  <a:schemeClr val="lt1"/>
                </a:solidFill>
              </a:defRPr>
            </a:lvl3pPr>
            <a:lvl4pPr lvl="3" algn="ctr">
              <a:spcBef>
                <a:spcPts val="0"/>
              </a:spcBef>
              <a:spcAft>
                <a:spcPts val="0"/>
              </a:spcAft>
              <a:buClr>
                <a:schemeClr val="lt1"/>
              </a:buClr>
              <a:buSzPts val="10600"/>
              <a:buNone/>
              <a:defRPr sz="10600">
                <a:solidFill>
                  <a:schemeClr val="lt1"/>
                </a:solidFill>
              </a:defRPr>
            </a:lvl4pPr>
            <a:lvl5pPr lvl="4" algn="ctr">
              <a:spcBef>
                <a:spcPts val="0"/>
              </a:spcBef>
              <a:spcAft>
                <a:spcPts val="0"/>
              </a:spcAft>
              <a:buClr>
                <a:schemeClr val="lt1"/>
              </a:buClr>
              <a:buSzPts val="10600"/>
              <a:buNone/>
              <a:defRPr sz="10600">
                <a:solidFill>
                  <a:schemeClr val="lt1"/>
                </a:solidFill>
              </a:defRPr>
            </a:lvl5pPr>
            <a:lvl6pPr lvl="5" algn="ctr">
              <a:spcBef>
                <a:spcPts val="0"/>
              </a:spcBef>
              <a:spcAft>
                <a:spcPts val="0"/>
              </a:spcAft>
              <a:buClr>
                <a:schemeClr val="lt1"/>
              </a:buClr>
              <a:buSzPts val="10600"/>
              <a:buNone/>
              <a:defRPr sz="10600">
                <a:solidFill>
                  <a:schemeClr val="lt1"/>
                </a:solidFill>
              </a:defRPr>
            </a:lvl6pPr>
            <a:lvl7pPr lvl="6" algn="ctr">
              <a:spcBef>
                <a:spcPts val="0"/>
              </a:spcBef>
              <a:spcAft>
                <a:spcPts val="0"/>
              </a:spcAft>
              <a:buClr>
                <a:schemeClr val="lt1"/>
              </a:buClr>
              <a:buSzPts val="10600"/>
              <a:buNone/>
              <a:defRPr sz="10600">
                <a:solidFill>
                  <a:schemeClr val="lt1"/>
                </a:solidFill>
              </a:defRPr>
            </a:lvl7pPr>
            <a:lvl8pPr lvl="7" algn="ctr">
              <a:spcBef>
                <a:spcPts val="0"/>
              </a:spcBef>
              <a:spcAft>
                <a:spcPts val="0"/>
              </a:spcAft>
              <a:buClr>
                <a:schemeClr val="lt1"/>
              </a:buClr>
              <a:buSzPts val="10600"/>
              <a:buNone/>
              <a:defRPr sz="10600">
                <a:solidFill>
                  <a:schemeClr val="lt1"/>
                </a:solidFill>
              </a:defRPr>
            </a:lvl8pPr>
            <a:lvl9pPr lvl="8" algn="ctr">
              <a:spcBef>
                <a:spcPts val="0"/>
              </a:spcBef>
              <a:spcAft>
                <a:spcPts val="0"/>
              </a:spcAft>
              <a:buClr>
                <a:schemeClr val="lt1"/>
              </a:buClr>
              <a:buSzPts val="10600"/>
              <a:buNone/>
              <a:defRPr sz="10600">
                <a:solidFill>
                  <a:schemeClr val="lt1"/>
                </a:solidFill>
              </a:defRPr>
            </a:lvl9pPr>
          </a:lstStyle>
          <a:p>
            <a:endParaRPr/>
          </a:p>
        </p:txBody>
      </p:sp>
      <p:sp>
        <p:nvSpPr>
          <p:cNvPr id="158" name="Google Shape;158;p32"/>
          <p:cNvSpPr txBox="1">
            <a:spLocks noGrp="1"/>
          </p:cNvSpPr>
          <p:nvPr>
            <p:ph type="subTitle" idx="1"/>
          </p:nvPr>
        </p:nvSpPr>
        <p:spPr>
          <a:xfrm>
            <a:off x="623400" y="5668250"/>
            <a:ext cx="17041200" cy="15858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a:endParaRPr/>
          </a:p>
        </p:txBody>
      </p:sp>
      <p:sp>
        <p:nvSpPr>
          <p:cNvPr id="159" name="Google Shape;159;p32"/>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1417879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lide de título 1 2">
  <p:cSld name="Slide de título 1 2">
    <p:bg>
      <p:bgPr>
        <a:solidFill>
          <a:schemeClr val="lt1"/>
        </a:solidFill>
        <a:effectLst/>
      </p:bgPr>
    </p:bg>
    <p:spTree>
      <p:nvGrpSpPr>
        <p:cNvPr id="1" name="Shape 160"/>
        <p:cNvGrpSpPr/>
        <p:nvPr/>
      </p:nvGrpSpPr>
      <p:grpSpPr>
        <a:xfrm>
          <a:off x="0" y="0"/>
          <a:ext cx="0" cy="0"/>
          <a:chOff x="0" y="0"/>
          <a:chExt cx="0" cy="0"/>
        </a:xfrm>
      </p:grpSpPr>
    </p:spTree>
    <p:extLst>
      <p:ext uri="{BB962C8B-B14F-4D97-AF65-F5344CB8AC3E}">
        <p14:creationId xmlns:p14="http://schemas.microsoft.com/office/powerpoint/2010/main" val="32879796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lide de título 1 2 2">
  <p:cSld name="Slide de título 1 2 2">
    <p:bg>
      <p:bgPr>
        <a:gradFill>
          <a:gsLst>
            <a:gs pos="0">
              <a:srgbClr val="FE4502"/>
            </a:gs>
            <a:gs pos="100000">
              <a:srgbClr val="F78E1A"/>
            </a:gs>
          </a:gsLst>
          <a:lin ang="0" scaled="0"/>
        </a:gradFill>
        <a:effectLst/>
      </p:bgPr>
    </p:bg>
    <p:spTree>
      <p:nvGrpSpPr>
        <p:cNvPr id="1" name="Shape 161"/>
        <p:cNvGrpSpPr/>
        <p:nvPr/>
      </p:nvGrpSpPr>
      <p:grpSpPr>
        <a:xfrm>
          <a:off x="0" y="0"/>
          <a:ext cx="0" cy="0"/>
          <a:chOff x="0" y="0"/>
          <a:chExt cx="0" cy="0"/>
        </a:xfrm>
      </p:grpSpPr>
      <p:sp>
        <p:nvSpPr>
          <p:cNvPr id="162" name="Google Shape;162;p34"/>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6783280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lide de título 1 2 2 1">
  <p:cSld name="Slide de título 1 2 2 1">
    <p:bg>
      <p:bgPr>
        <a:gradFill>
          <a:gsLst>
            <a:gs pos="0">
              <a:srgbClr val="FE4502"/>
            </a:gs>
            <a:gs pos="100000">
              <a:srgbClr val="F78E1A"/>
            </a:gs>
          </a:gsLst>
          <a:lin ang="0" scaled="0"/>
        </a:gradFill>
        <a:effectLst/>
      </p:bgPr>
    </p:bg>
    <p:spTree>
      <p:nvGrpSpPr>
        <p:cNvPr id="1" name="Shape 163"/>
        <p:cNvGrpSpPr/>
        <p:nvPr/>
      </p:nvGrpSpPr>
      <p:grpSpPr>
        <a:xfrm>
          <a:off x="0" y="0"/>
          <a:ext cx="0" cy="0"/>
          <a:chOff x="0" y="0"/>
          <a:chExt cx="0" cy="0"/>
        </a:xfrm>
      </p:grpSpPr>
      <p:sp>
        <p:nvSpPr>
          <p:cNvPr id="164" name="Google Shape;164;p35"/>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pic>
        <p:nvPicPr>
          <p:cNvPr id="165" name="Google Shape;165;p35" title="Imagem1.png"/>
          <p:cNvPicPr preferRelativeResize="0"/>
          <p:nvPr/>
        </p:nvPicPr>
        <p:blipFill rotWithShape="1">
          <a:blip r:embed="rId2">
            <a:alphaModFix amt="45000"/>
          </a:blip>
          <a:srcRect l="-4853" r="11526" b="44488"/>
          <a:stretch/>
        </p:blipFill>
        <p:spPr>
          <a:xfrm>
            <a:off x="9930225" y="4576525"/>
            <a:ext cx="8357777" cy="5710474"/>
          </a:xfrm>
          <a:prstGeom prst="rect">
            <a:avLst/>
          </a:prstGeom>
          <a:noFill/>
          <a:ln>
            <a:noFill/>
          </a:ln>
        </p:spPr>
      </p:pic>
    </p:spTree>
    <p:extLst>
      <p:ext uri="{BB962C8B-B14F-4D97-AF65-F5344CB8AC3E}">
        <p14:creationId xmlns:p14="http://schemas.microsoft.com/office/powerpoint/2010/main" val="962629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lide de título 1 2 1">
  <p:cSld name="Slide de título 1 2 1">
    <p:spTree>
      <p:nvGrpSpPr>
        <p:cNvPr id="1" name="Shape 166"/>
        <p:cNvGrpSpPr/>
        <p:nvPr/>
      </p:nvGrpSpPr>
      <p:grpSpPr>
        <a:xfrm>
          <a:off x="0" y="0"/>
          <a:ext cx="0" cy="0"/>
          <a:chOff x="0" y="0"/>
          <a:chExt cx="0" cy="0"/>
        </a:xfrm>
      </p:grpSpPr>
      <p:sp>
        <p:nvSpPr>
          <p:cNvPr id="167" name="Google Shape;167;p36"/>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pic>
        <p:nvPicPr>
          <p:cNvPr id="168" name="Google Shape;168;p36"/>
          <p:cNvPicPr preferRelativeResize="0"/>
          <p:nvPr/>
        </p:nvPicPr>
        <p:blipFill rotWithShape="1">
          <a:blip r:embed="rId2">
            <a:alphaModFix/>
          </a:blip>
          <a:srcRect/>
          <a:stretch/>
        </p:blipFill>
        <p:spPr>
          <a:xfrm>
            <a:off x="1053297" y="9080288"/>
            <a:ext cx="1057725" cy="529121"/>
          </a:xfrm>
          <a:prstGeom prst="rect">
            <a:avLst/>
          </a:prstGeom>
          <a:noFill/>
          <a:ln>
            <a:noFill/>
          </a:ln>
        </p:spPr>
      </p:pic>
      <p:pic>
        <p:nvPicPr>
          <p:cNvPr id="169" name="Google Shape;169;p36" title="Imagem1.png"/>
          <p:cNvPicPr preferRelativeResize="0"/>
          <p:nvPr/>
        </p:nvPicPr>
        <p:blipFill>
          <a:blip r:embed="rId3">
            <a:alphaModFix/>
          </a:blip>
          <a:stretch>
            <a:fillRect/>
          </a:stretch>
        </p:blipFill>
        <p:spPr>
          <a:xfrm>
            <a:off x="0" y="0"/>
            <a:ext cx="8955911" cy="10287002"/>
          </a:xfrm>
          <a:prstGeom prst="rect">
            <a:avLst/>
          </a:prstGeom>
          <a:noFill/>
          <a:ln>
            <a:noFill/>
          </a:ln>
        </p:spPr>
      </p:pic>
    </p:spTree>
    <p:extLst>
      <p:ext uri="{BB962C8B-B14F-4D97-AF65-F5344CB8AC3E}">
        <p14:creationId xmlns:p14="http://schemas.microsoft.com/office/powerpoint/2010/main" val="2595788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623400" y="1111200"/>
            <a:ext cx="5616000" cy="1511400"/>
          </a:xfrm>
          <a:prstGeom prst="rect">
            <a:avLst/>
          </a:prstGeom>
        </p:spPr>
        <p:txBody>
          <a:bodyPr spcFirstLastPara="1" wrap="square" lIns="182850" tIns="182850" rIns="182850" bIns="182850" anchor="b"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0" name="Google Shape;30;p7"/>
          <p:cNvSpPr txBox="1">
            <a:spLocks noGrp="1"/>
          </p:cNvSpPr>
          <p:nvPr>
            <p:ph type="body" idx="1"/>
          </p:nvPr>
        </p:nvSpPr>
        <p:spPr>
          <a:xfrm>
            <a:off x="623400" y="2779200"/>
            <a:ext cx="5616000" cy="6358800"/>
          </a:xfrm>
          <a:prstGeom prst="rect">
            <a:avLst/>
          </a:prstGeom>
        </p:spPr>
        <p:txBody>
          <a:bodyPr spcFirstLastPara="1" wrap="square" lIns="182850" tIns="182850" rIns="182850" bIns="182850" anchor="t" anchorCtr="0">
            <a:normAutofit/>
          </a:bodyPr>
          <a:lstStyle>
            <a:lvl1pPr marL="457200" lvl="0" indent="-381000">
              <a:spcBef>
                <a:spcPts val="0"/>
              </a:spcBef>
              <a:spcAft>
                <a:spcPts val="0"/>
              </a:spcAft>
              <a:buSzPts val="2400"/>
              <a:buChar char="●"/>
              <a:defRPr sz="24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1" name="Google Shape;31;p7"/>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0"/>
        <p:cNvGrpSpPr/>
        <p:nvPr/>
      </p:nvGrpSpPr>
      <p:grpSpPr>
        <a:xfrm>
          <a:off x="0" y="0"/>
          <a:ext cx="0" cy="0"/>
          <a:chOff x="0" y="0"/>
          <a:chExt cx="0" cy="0"/>
        </a:xfrm>
      </p:grpSpPr>
      <p:sp>
        <p:nvSpPr>
          <p:cNvPr id="171" name="Google Shape;171;p37"/>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2228806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2"/>
        <p:cNvGrpSpPr/>
        <p:nvPr/>
      </p:nvGrpSpPr>
      <p:grpSpPr>
        <a:xfrm>
          <a:off x="0" y="0"/>
          <a:ext cx="0" cy="0"/>
          <a:chOff x="0" y="0"/>
          <a:chExt cx="0" cy="0"/>
        </a:xfrm>
      </p:grpSpPr>
      <p:sp>
        <p:nvSpPr>
          <p:cNvPr id="173" name="Google Shape;173;p38"/>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74" name="Google Shape;174;p38"/>
          <p:cNvSpPr txBox="1">
            <a:spLocks noGrp="1"/>
          </p:cNvSpPr>
          <p:nvPr>
            <p:ph type="body" idx="1"/>
          </p:nvPr>
        </p:nvSpPr>
        <p:spPr>
          <a:xfrm>
            <a:off x="623400" y="2304950"/>
            <a:ext cx="17041200" cy="6832800"/>
          </a:xfrm>
          <a:prstGeom prst="rect">
            <a:avLst/>
          </a:prstGeom>
        </p:spPr>
        <p:txBody>
          <a:bodyPr spcFirstLastPara="1" wrap="square" lIns="186650" tIns="186650" rIns="186650" bIns="186650" anchor="t" anchorCtr="0">
            <a:normAutofit/>
          </a:bodyPr>
          <a:lstStyle>
            <a:lvl1pPr marL="457200" lvl="0" indent="-463550">
              <a:spcBef>
                <a:spcPts val="0"/>
              </a:spcBef>
              <a:spcAft>
                <a:spcPts val="0"/>
              </a:spcAft>
              <a:buSzPts val="3700"/>
              <a:buChar char="●"/>
              <a:defRPr/>
            </a:lvl1pPr>
            <a:lvl2pPr marL="914400" lvl="1" indent="-412750">
              <a:spcBef>
                <a:spcPts val="0"/>
              </a:spcBef>
              <a:spcAft>
                <a:spcPts val="0"/>
              </a:spcAft>
              <a:buSzPts val="2900"/>
              <a:buChar char="○"/>
              <a:defRPr/>
            </a:lvl2pPr>
            <a:lvl3pPr marL="1371600" lvl="2" indent="-412750">
              <a:spcBef>
                <a:spcPts val="0"/>
              </a:spcBef>
              <a:spcAft>
                <a:spcPts val="0"/>
              </a:spcAft>
              <a:buSzPts val="2900"/>
              <a:buChar char="■"/>
              <a:defRPr/>
            </a:lvl3pPr>
            <a:lvl4pPr marL="1828800" lvl="3" indent="-412750">
              <a:spcBef>
                <a:spcPts val="0"/>
              </a:spcBef>
              <a:spcAft>
                <a:spcPts val="0"/>
              </a:spcAft>
              <a:buSzPts val="2900"/>
              <a:buChar char="●"/>
              <a:defRPr/>
            </a:lvl4pPr>
            <a:lvl5pPr marL="2286000" lvl="4" indent="-412750">
              <a:spcBef>
                <a:spcPts val="0"/>
              </a:spcBef>
              <a:spcAft>
                <a:spcPts val="0"/>
              </a:spcAft>
              <a:buSzPts val="2900"/>
              <a:buChar char="○"/>
              <a:defRPr/>
            </a:lvl5pPr>
            <a:lvl6pPr marL="2743200" lvl="5" indent="-412750">
              <a:spcBef>
                <a:spcPts val="0"/>
              </a:spcBef>
              <a:spcAft>
                <a:spcPts val="0"/>
              </a:spcAft>
              <a:buSzPts val="2900"/>
              <a:buChar char="■"/>
              <a:defRPr/>
            </a:lvl6pPr>
            <a:lvl7pPr marL="3200400" lvl="6" indent="-412750">
              <a:spcBef>
                <a:spcPts val="0"/>
              </a:spcBef>
              <a:spcAft>
                <a:spcPts val="0"/>
              </a:spcAft>
              <a:buSzPts val="2900"/>
              <a:buChar char="●"/>
              <a:defRPr/>
            </a:lvl7pPr>
            <a:lvl8pPr marL="3657600" lvl="7" indent="-412750">
              <a:spcBef>
                <a:spcPts val="0"/>
              </a:spcBef>
              <a:spcAft>
                <a:spcPts val="0"/>
              </a:spcAft>
              <a:buSzPts val="2900"/>
              <a:buChar char="○"/>
              <a:defRPr/>
            </a:lvl8pPr>
            <a:lvl9pPr marL="4114800" lvl="8" indent="-412750">
              <a:spcBef>
                <a:spcPts val="0"/>
              </a:spcBef>
              <a:spcAft>
                <a:spcPts val="0"/>
              </a:spcAft>
              <a:buSzPts val="2900"/>
              <a:buChar char="■"/>
              <a:defRPr/>
            </a:lvl9pPr>
          </a:lstStyle>
          <a:p>
            <a:endParaRPr/>
          </a:p>
        </p:txBody>
      </p:sp>
      <p:sp>
        <p:nvSpPr>
          <p:cNvPr id="175" name="Google Shape;175;p38"/>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6034654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6"/>
        <p:cNvGrpSpPr/>
        <p:nvPr/>
      </p:nvGrpSpPr>
      <p:grpSpPr>
        <a:xfrm>
          <a:off x="0" y="0"/>
          <a:ext cx="0" cy="0"/>
          <a:chOff x="0" y="0"/>
          <a:chExt cx="0" cy="0"/>
        </a:xfrm>
      </p:grpSpPr>
      <p:sp>
        <p:nvSpPr>
          <p:cNvPr id="177" name="Google Shape;177;p39"/>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78" name="Google Shape;178;p39"/>
          <p:cNvSpPr txBox="1">
            <a:spLocks noGrp="1"/>
          </p:cNvSpPr>
          <p:nvPr>
            <p:ph type="body" idx="1"/>
          </p:nvPr>
        </p:nvSpPr>
        <p:spPr>
          <a:xfrm>
            <a:off x="623400" y="2304950"/>
            <a:ext cx="7999800" cy="6832800"/>
          </a:xfrm>
          <a:prstGeom prst="rect">
            <a:avLst/>
          </a:prstGeom>
        </p:spPr>
        <p:txBody>
          <a:bodyPr spcFirstLastPara="1" wrap="square" lIns="186650" tIns="186650" rIns="186650" bIns="186650" anchor="t" anchorCtr="0">
            <a:normAutofit/>
          </a:bodyPr>
          <a:lstStyle>
            <a:lvl1pPr marL="457200" lvl="0" indent="-419100">
              <a:spcBef>
                <a:spcPts val="0"/>
              </a:spcBef>
              <a:spcAft>
                <a:spcPts val="0"/>
              </a:spcAft>
              <a:buSzPts val="3000"/>
              <a:buChar char="●"/>
              <a:defRPr sz="30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79" name="Google Shape;179;p39"/>
          <p:cNvSpPr txBox="1">
            <a:spLocks noGrp="1"/>
          </p:cNvSpPr>
          <p:nvPr>
            <p:ph type="body" idx="2"/>
          </p:nvPr>
        </p:nvSpPr>
        <p:spPr>
          <a:xfrm>
            <a:off x="9664800" y="2304950"/>
            <a:ext cx="7999800" cy="6832800"/>
          </a:xfrm>
          <a:prstGeom prst="rect">
            <a:avLst/>
          </a:prstGeom>
        </p:spPr>
        <p:txBody>
          <a:bodyPr spcFirstLastPara="1" wrap="square" lIns="186650" tIns="186650" rIns="186650" bIns="186650" anchor="t" anchorCtr="0">
            <a:normAutofit/>
          </a:bodyPr>
          <a:lstStyle>
            <a:lvl1pPr marL="457200" lvl="0" indent="-419100">
              <a:spcBef>
                <a:spcPts val="0"/>
              </a:spcBef>
              <a:spcAft>
                <a:spcPts val="0"/>
              </a:spcAft>
              <a:buSzPts val="3000"/>
              <a:buChar char="●"/>
              <a:defRPr sz="30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80" name="Google Shape;180;p39"/>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9435606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1"/>
        <p:cNvGrpSpPr/>
        <p:nvPr/>
      </p:nvGrpSpPr>
      <p:grpSpPr>
        <a:xfrm>
          <a:off x="0" y="0"/>
          <a:ext cx="0" cy="0"/>
          <a:chOff x="0" y="0"/>
          <a:chExt cx="0" cy="0"/>
        </a:xfrm>
      </p:grpSpPr>
      <p:sp>
        <p:nvSpPr>
          <p:cNvPr id="182" name="Google Shape;182;p40"/>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SzPts val="5700"/>
              <a:buNone/>
              <a:defRPr/>
            </a:lvl1pPr>
            <a:lvl2pPr lvl="1">
              <a:spcBef>
                <a:spcPts val="0"/>
              </a:spcBef>
              <a:spcAft>
                <a:spcPts val="0"/>
              </a:spcAft>
              <a:buSzPts val="5700"/>
              <a:buNone/>
              <a:defRPr/>
            </a:lvl2pPr>
            <a:lvl3pPr lvl="2">
              <a:spcBef>
                <a:spcPts val="0"/>
              </a:spcBef>
              <a:spcAft>
                <a:spcPts val="0"/>
              </a:spcAft>
              <a:buSzPts val="5700"/>
              <a:buNone/>
              <a:defRPr/>
            </a:lvl3pPr>
            <a:lvl4pPr lvl="3">
              <a:spcBef>
                <a:spcPts val="0"/>
              </a:spcBef>
              <a:spcAft>
                <a:spcPts val="0"/>
              </a:spcAft>
              <a:buSzPts val="5700"/>
              <a:buNone/>
              <a:defRPr/>
            </a:lvl4pPr>
            <a:lvl5pPr lvl="4">
              <a:spcBef>
                <a:spcPts val="0"/>
              </a:spcBef>
              <a:spcAft>
                <a:spcPts val="0"/>
              </a:spcAft>
              <a:buSzPts val="5700"/>
              <a:buNone/>
              <a:defRPr/>
            </a:lvl5pPr>
            <a:lvl6pPr lvl="5">
              <a:spcBef>
                <a:spcPts val="0"/>
              </a:spcBef>
              <a:spcAft>
                <a:spcPts val="0"/>
              </a:spcAft>
              <a:buSzPts val="5700"/>
              <a:buNone/>
              <a:defRPr/>
            </a:lvl6pPr>
            <a:lvl7pPr lvl="6">
              <a:spcBef>
                <a:spcPts val="0"/>
              </a:spcBef>
              <a:spcAft>
                <a:spcPts val="0"/>
              </a:spcAft>
              <a:buSzPts val="5700"/>
              <a:buNone/>
              <a:defRPr/>
            </a:lvl7pPr>
            <a:lvl8pPr lvl="7">
              <a:spcBef>
                <a:spcPts val="0"/>
              </a:spcBef>
              <a:spcAft>
                <a:spcPts val="0"/>
              </a:spcAft>
              <a:buSzPts val="5700"/>
              <a:buNone/>
              <a:defRPr/>
            </a:lvl8pPr>
            <a:lvl9pPr lvl="8">
              <a:spcBef>
                <a:spcPts val="0"/>
              </a:spcBef>
              <a:spcAft>
                <a:spcPts val="0"/>
              </a:spcAft>
              <a:buSzPts val="5700"/>
              <a:buNone/>
              <a:defRPr/>
            </a:lvl9pPr>
          </a:lstStyle>
          <a:p>
            <a:endParaRPr/>
          </a:p>
        </p:txBody>
      </p:sp>
      <p:sp>
        <p:nvSpPr>
          <p:cNvPr id="183" name="Google Shape;183;p40"/>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084916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4"/>
        <p:cNvGrpSpPr/>
        <p:nvPr/>
      </p:nvGrpSpPr>
      <p:grpSpPr>
        <a:xfrm>
          <a:off x="0" y="0"/>
          <a:ext cx="0" cy="0"/>
          <a:chOff x="0" y="0"/>
          <a:chExt cx="0" cy="0"/>
        </a:xfrm>
      </p:grpSpPr>
      <p:sp>
        <p:nvSpPr>
          <p:cNvPr id="185" name="Google Shape;185;p41"/>
          <p:cNvSpPr txBox="1">
            <a:spLocks noGrp="1"/>
          </p:cNvSpPr>
          <p:nvPr>
            <p:ph type="title"/>
          </p:nvPr>
        </p:nvSpPr>
        <p:spPr>
          <a:xfrm>
            <a:off x="623400" y="1111200"/>
            <a:ext cx="5616000" cy="1511400"/>
          </a:xfrm>
          <a:prstGeom prst="rect">
            <a:avLst/>
          </a:prstGeom>
        </p:spPr>
        <p:txBody>
          <a:bodyPr spcFirstLastPara="1" wrap="square" lIns="186650" tIns="186650" rIns="186650" bIns="186650" anchor="b" anchorCtr="0">
            <a:normAutofit/>
          </a:bodyPr>
          <a:lstStyle>
            <a:lvl1pPr lvl="0">
              <a:spcBef>
                <a:spcPts val="0"/>
              </a:spcBef>
              <a:spcAft>
                <a:spcPts val="0"/>
              </a:spcAft>
              <a:buSzPts val="5000"/>
              <a:buNone/>
              <a:defRPr sz="50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a:endParaRPr/>
          </a:p>
        </p:txBody>
      </p:sp>
      <p:sp>
        <p:nvSpPr>
          <p:cNvPr id="186" name="Google Shape;186;p41"/>
          <p:cNvSpPr txBox="1">
            <a:spLocks noGrp="1"/>
          </p:cNvSpPr>
          <p:nvPr>
            <p:ph type="body" idx="1"/>
          </p:nvPr>
        </p:nvSpPr>
        <p:spPr>
          <a:xfrm>
            <a:off x="623400" y="2779200"/>
            <a:ext cx="5616000" cy="6359400"/>
          </a:xfrm>
          <a:prstGeom prst="rect">
            <a:avLst/>
          </a:prstGeom>
        </p:spPr>
        <p:txBody>
          <a:bodyPr spcFirstLastPara="1" wrap="square" lIns="186650" tIns="186650" rIns="186650" bIns="186650" anchor="t" anchorCtr="0">
            <a:normAutofit/>
          </a:bodyPr>
          <a:lstStyle>
            <a:lvl1pPr marL="457200" lvl="0" indent="-393700">
              <a:spcBef>
                <a:spcPts val="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187" name="Google Shape;187;p41"/>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7855515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88"/>
        <p:cNvGrpSpPr/>
        <p:nvPr/>
      </p:nvGrpSpPr>
      <p:grpSpPr>
        <a:xfrm>
          <a:off x="0" y="0"/>
          <a:ext cx="0" cy="0"/>
          <a:chOff x="0" y="0"/>
          <a:chExt cx="0" cy="0"/>
        </a:xfrm>
      </p:grpSpPr>
      <p:sp>
        <p:nvSpPr>
          <p:cNvPr id="189" name="Google Shape;189;p42"/>
          <p:cNvSpPr txBox="1">
            <a:spLocks noGrp="1"/>
          </p:cNvSpPr>
          <p:nvPr>
            <p:ph type="title"/>
          </p:nvPr>
        </p:nvSpPr>
        <p:spPr>
          <a:xfrm>
            <a:off x="980500" y="900300"/>
            <a:ext cx="12735600" cy="8181600"/>
          </a:xfrm>
          <a:prstGeom prst="rect">
            <a:avLst/>
          </a:prstGeom>
        </p:spPr>
        <p:txBody>
          <a:bodyPr spcFirstLastPara="1" wrap="square" lIns="186650" tIns="186650" rIns="186650" bIns="186650" anchor="ctr" anchorCtr="0">
            <a:normAutofit/>
          </a:bodyPr>
          <a:lstStyle>
            <a:lvl1pPr lvl="0">
              <a:spcBef>
                <a:spcPts val="0"/>
              </a:spcBef>
              <a:spcAft>
                <a:spcPts val="0"/>
              </a:spcAft>
              <a:buSzPts val="9800"/>
              <a:buNone/>
              <a:defRPr sz="9800"/>
            </a:lvl1pPr>
            <a:lvl2pPr lvl="1">
              <a:spcBef>
                <a:spcPts val="0"/>
              </a:spcBef>
              <a:spcAft>
                <a:spcPts val="0"/>
              </a:spcAft>
              <a:buSzPts val="9800"/>
              <a:buNone/>
              <a:defRPr sz="9800"/>
            </a:lvl2pPr>
            <a:lvl3pPr lvl="2">
              <a:spcBef>
                <a:spcPts val="0"/>
              </a:spcBef>
              <a:spcAft>
                <a:spcPts val="0"/>
              </a:spcAft>
              <a:buSzPts val="9800"/>
              <a:buNone/>
              <a:defRPr sz="9800"/>
            </a:lvl3pPr>
            <a:lvl4pPr lvl="3">
              <a:spcBef>
                <a:spcPts val="0"/>
              </a:spcBef>
              <a:spcAft>
                <a:spcPts val="0"/>
              </a:spcAft>
              <a:buSzPts val="9800"/>
              <a:buNone/>
              <a:defRPr sz="9800"/>
            </a:lvl4pPr>
            <a:lvl5pPr lvl="4">
              <a:spcBef>
                <a:spcPts val="0"/>
              </a:spcBef>
              <a:spcAft>
                <a:spcPts val="0"/>
              </a:spcAft>
              <a:buSzPts val="9800"/>
              <a:buNone/>
              <a:defRPr sz="9800"/>
            </a:lvl5pPr>
            <a:lvl6pPr lvl="5">
              <a:spcBef>
                <a:spcPts val="0"/>
              </a:spcBef>
              <a:spcAft>
                <a:spcPts val="0"/>
              </a:spcAft>
              <a:buSzPts val="9800"/>
              <a:buNone/>
              <a:defRPr sz="9800"/>
            </a:lvl6pPr>
            <a:lvl7pPr lvl="6">
              <a:spcBef>
                <a:spcPts val="0"/>
              </a:spcBef>
              <a:spcAft>
                <a:spcPts val="0"/>
              </a:spcAft>
              <a:buSzPts val="9800"/>
              <a:buNone/>
              <a:defRPr sz="9800"/>
            </a:lvl7pPr>
            <a:lvl8pPr lvl="7">
              <a:spcBef>
                <a:spcPts val="0"/>
              </a:spcBef>
              <a:spcAft>
                <a:spcPts val="0"/>
              </a:spcAft>
              <a:buSzPts val="9800"/>
              <a:buNone/>
              <a:defRPr sz="9800"/>
            </a:lvl8pPr>
            <a:lvl9pPr lvl="8">
              <a:spcBef>
                <a:spcPts val="0"/>
              </a:spcBef>
              <a:spcAft>
                <a:spcPts val="0"/>
              </a:spcAft>
              <a:buSzPts val="9800"/>
              <a:buNone/>
              <a:defRPr sz="9800"/>
            </a:lvl9pPr>
          </a:lstStyle>
          <a:p>
            <a:endParaRPr/>
          </a:p>
        </p:txBody>
      </p:sp>
      <p:sp>
        <p:nvSpPr>
          <p:cNvPr id="190" name="Google Shape;190;p42"/>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23524807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91"/>
        <p:cNvGrpSpPr/>
        <p:nvPr/>
      </p:nvGrpSpPr>
      <p:grpSpPr>
        <a:xfrm>
          <a:off x="0" y="0"/>
          <a:ext cx="0" cy="0"/>
          <a:chOff x="0" y="0"/>
          <a:chExt cx="0" cy="0"/>
        </a:xfrm>
      </p:grpSpPr>
      <p:sp>
        <p:nvSpPr>
          <p:cNvPr id="192" name="Google Shape;192;p43"/>
          <p:cNvSpPr/>
          <p:nvPr/>
        </p:nvSpPr>
        <p:spPr>
          <a:xfrm>
            <a:off x="9144000" y="-250"/>
            <a:ext cx="9144000" cy="10287000"/>
          </a:xfrm>
          <a:prstGeom prst="rect">
            <a:avLst/>
          </a:prstGeom>
          <a:solidFill>
            <a:schemeClr val="lt2"/>
          </a:solidFill>
          <a:ln>
            <a:noFill/>
          </a:ln>
        </p:spPr>
        <p:txBody>
          <a:bodyPr spcFirstLastPara="1" wrap="square" lIns="186650" tIns="186650" rIns="186650" bIns="186650" anchor="ctr" anchorCtr="0">
            <a:noAutofit/>
          </a:bodyPr>
          <a:lstStyle/>
          <a:p>
            <a:pPr marL="0" lvl="0" indent="0" algn="l" rtl="0">
              <a:spcBef>
                <a:spcPts val="0"/>
              </a:spcBef>
              <a:spcAft>
                <a:spcPts val="0"/>
              </a:spcAft>
              <a:buNone/>
            </a:pPr>
            <a:endParaRPr/>
          </a:p>
        </p:txBody>
      </p:sp>
      <p:sp>
        <p:nvSpPr>
          <p:cNvPr id="193" name="Google Shape;193;p43"/>
          <p:cNvSpPr txBox="1">
            <a:spLocks noGrp="1"/>
          </p:cNvSpPr>
          <p:nvPr>
            <p:ph type="title"/>
          </p:nvPr>
        </p:nvSpPr>
        <p:spPr>
          <a:xfrm>
            <a:off x="531000" y="2466350"/>
            <a:ext cx="8090400" cy="2964600"/>
          </a:xfrm>
          <a:prstGeom prst="rect">
            <a:avLst/>
          </a:prstGeom>
        </p:spPr>
        <p:txBody>
          <a:bodyPr spcFirstLastPara="1" wrap="square" lIns="186650" tIns="186650" rIns="186650" bIns="186650" anchor="b" anchorCtr="0">
            <a:normAutofit/>
          </a:bodyPr>
          <a:lstStyle>
            <a:lvl1pPr lvl="0" algn="ctr">
              <a:spcBef>
                <a:spcPts val="0"/>
              </a:spcBef>
              <a:spcAft>
                <a:spcPts val="0"/>
              </a:spcAft>
              <a:buSzPts val="8600"/>
              <a:buNone/>
              <a:defRPr sz="8600"/>
            </a:lvl1pPr>
            <a:lvl2pPr lvl="1" algn="ctr">
              <a:spcBef>
                <a:spcPts val="0"/>
              </a:spcBef>
              <a:spcAft>
                <a:spcPts val="0"/>
              </a:spcAft>
              <a:buSzPts val="8600"/>
              <a:buNone/>
              <a:defRPr sz="8600"/>
            </a:lvl2pPr>
            <a:lvl3pPr lvl="2" algn="ctr">
              <a:spcBef>
                <a:spcPts val="0"/>
              </a:spcBef>
              <a:spcAft>
                <a:spcPts val="0"/>
              </a:spcAft>
              <a:buSzPts val="8600"/>
              <a:buNone/>
              <a:defRPr sz="8600"/>
            </a:lvl3pPr>
            <a:lvl4pPr lvl="3" algn="ctr">
              <a:spcBef>
                <a:spcPts val="0"/>
              </a:spcBef>
              <a:spcAft>
                <a:spcPts val="0"/>
              </a:spcAft>
              <a:buSzPts val="8600"/>
              <a:buNone/>
              <a:defRPr sz="8600"/>
            </a:lvl4pPr>
            <a:lvl5pPr lvl="4" algn="ctr">
              <a:spcBef>
                <a:spcPts val="0"/>
              </a:spcBef>
              <a:spcAft>
                <a:spcPts val="0"/>
              </a:spcAft>
              <a:buSzPts val="8600"/>
              <a:buNone/>
              <a:defRPr sz="8600"/>
            </a:lvl5pPr>
            <a:lvl6pPr lvl="5" algn="ctr">
              <a:spcBef>
                <a:spcPts val="0"/>
              </a:spcBef>
              <a:spcAft>
                <a:spcPts val="0"/>
              </a:spcAft>
              <a:buSzPts val="8600"/>
              <a:buNone/>
              <a:defRPr sz="8600"/>
            </a:lvl6pPr>
            <a:lvl7pPr lvl="6" algn="ctr">
              <a:spcBef>
                <a:spcPts val="0"/>
              </a:spcBef>
              <a:spcAft>
                <a:spcPts val="0"/>
              </a:spcAft>
              <a:buSzPts val="8600"/>
              <a:buNone/>
              <a:defRPr sz="8600"/>
            </a:lvl7pPr>
            <a:lvl8pPr lvl="7" algn="ctr">
              <a:spcBef>
                <a:spcPts val="0"/>
              </a:spcBef>
              <a:spcAft>
                <a:spcPts val="0"/>
              </a:spcAft>
              <a:buSzPts val="8600"/>
              <a:buNone/>
              <a:defRPr sz="8600"/>
            </a:lvl8pPr>
            <a:lvl9pPr lvl="8" algn="ctr">
              <a:spcBef>
                <a:spcPts val="0"/>
              </a:spcBef>
              <a:spcAft>
                <a:spcPts val="0"/>
              </a:spcAft>
              <a:buSzPts val="8600"/>
              <a:buNone/>
              <a:defRPr sz="8600"/>
            </a:lvl9pPr>
          </a:lstStyle>
          <a:p>
            <a:endParaRPr/>
          </a:p>
        </p:txBody>
      </p:sp>
      <p:sp>
        <p:nvSpPr>
          <p:cNvPr id="194" name="Google Shape;194;p43"/>
          <p:cNvSpPr txBox="1">
            <a:spLocks noGrp="1"/>
          </p:cNvSpPr>
          <p:nvPr>
            <p:ph type="subTitle" idx="1"/>
          </p:nvPr>
        </p:nvSpPr>
        <p:spPr>
          <a:xfrm>
            <a:off x="531000" y="5606150"/>
            <a:ext cx="8090400" cy="2470200"/>
          </a:xfrm>
          <a:prstGeom prst="rect">
            <a:avLst/>
          </a:prstGeom>
        </p:spPr>
        <p:txBody>
          <a:bodyPr spcFirstLastPara="1" wrap="square" lIns="186650" tIns="186650" rIns="186650" bIns="186650" anchor="t" anchorCtr="0">
            <a:normAutofit/>
          </a:bodyPr>
          <a:lstStyle>
            <a:lvl1pPr lvl="0" algn="ctr">
              <a:lnSpc>
                <a:spcPct val="100000"/>
              </a:lnSpc>
              <a:spcBef>
                <a:spcPts val="0"/>
              </a:spcBef>
              <a:spcAft>
                <a:spcPts val="0"/>
              </a:spcAft>
              <a:buSzPts val="4400"/>
              <a:buNone/>
              <a:defRPr sz="4400"/>
            </a:lvl1pPr>
            <a:lvl2pPr lvl="1" algn="ctr">
              <a:lnSpc>
                <a:spcPct val="100000"/>
              </a:lnSpc>
              <a:spcBef>
                <a:spcPts val="0"/>
              </a:spcBef>
              <a:spcAft>
                <a:spcPts val="0"/>
              </a:spcAft>
              <a:buSzPts val="4400"/>
              <a:buNone/>
              <a:defRPr sz="4400"/>
            </a:lvl2pPr>
            <a:lvl3pPr lvl="2" algn="ctr">
              <a:lnSpc>
                <a:spcPct val="100000"/>
              </a:lnSpc>
              <a:spcBef>
                <a:spcPts val="0"/>
              </a:spcBef>
              <a:spcAft>
                <a:spcPts val="0"/>
              </a:spcAft>
              <a:buSzPts val="4400"/>
              <a:buNone/>
              <a:defRPr sz="4400"/>
            </a:lvl3pPr>
            <a:lvl4pPr lvl="3" algn="ctr">
              <a:lnSpc>
                <a:spcPct val="100000"/>
              </a:lnSpc>
              <a:spcBef>
                <a:spcPts val="0"/>
              </a:spcBef>
              <a:spcAft>
                <a:spcPts val="0"/>
              </a:spcAft>
              <a:buSzPts val="4400"/>
              <a:buNone/>
              <a:defRPr sz="4400"/>
            </a:lvl4pPr>
            <a:lvl5pPr lvl="4" algn="ctr">
              <a:lnSpc>
                <a:spcPct val="100000"/>
              </a:lnSpc>
              <a:spcBef>
                <a:spcPts val="0"/>
              </a:spcBef>
              <a:spcAft>
                <a:spcPts val="0"/>
              </a:spcAft>
              <a:buSzPts val="4400"/>
              <a:buNone/>
              <a:defRPr sz="4400"/>
            </a:lvl5pPr>
            <a:lvl6pPr lvl="5" algn="ctr">
              <a:lnSpc>
                <a:spcPct val="100000"/>
              </a:lnSpc>
              <a:spcBef>
                <a:spcPts val="0"/>
              </a:spcBef>
              <a:spcAft>
                <a:spcPts val="0"/>
              </a:spcAft>
              <a:buSzPts val="4400"/>
              <a:buNone/>
              <a:defRPr sz="4400"/>
            </a:lvl6pPr>
            <a:lvl7pPr lvl="6" algn="ctr">
              <a:lnSpc>
                <a:spcPct val="100000"/>
              </a:lnSpc>
              <a:spcBef>
                <a:spcPts val="0"/>
              </a:spcBef>
              <a:spcAft>
                <a:spcPts val="0"/>
              </a:spcAft>
              <a:buSzPts val="4400"/>
              <a:buNone/>
              <a:defRPr sz="4400"/>
            </a:lvl7pPr>
            <a:lvl8pPr lvl="7" algn="ctr">
              <a:lnSpc>
                <a:spcPct val="100000"/>
              </a:lnSpc>
              <a:spcBef>
                <a:spcPts val="0"/>
              </a:spcBef>
              <a:spcAft>
                <a:spcPts val="0"/>
              </a:spcAft>
              <a:buSzPts val="4400"/>
              <a:buNone/>
              <a:defRPr sz="4400"/>
            </a:lvl8pPr>
            <a:lvl9pPr lvl="8" algn="ctr">
              <a:lnSpc>
                <a:spcPct val="100000"/>
              </a:lnSpc>
              <a:spcBef>
                <a:spcPts val="0"/>
              </a:spcBef>
              <a:spcAft>
                <a:spcPts val="0"/>
              </a:spcAft>
              <a:buSzPts val="4400"/>
              <a:buNone/>
              <a:defRPr sz="4400"/>
            </a:lvl9pPr>
          </a:lstStyle>
          <a:p>
            <a:endParaRPr/>
          </a:p>
        </p:txBody>
      </p:sp>
      <p:sp>
        <p:nvSpPr>
          <p:cNvPr id="195" name="Google Shape;195;p43"/>
          <p:cNvSpPr txBox="1">
            <a:spLocks noGrp="1"/>
          </p:cNvSpPr>
          <p:nvPr>
            <p:ph type="body" idx="2"/>
          </p:nvPr>
        </p:nvSpPr>
        <p:spPr>
          <a:xfrm>
            <a:off x="9879000" y="1448150"/>
            <a:ext cx="7674000" cy="7390200"/>
          </a:xfrm>
          <a:prstGeom prst="rect">
            <a:avLst/>
          </a:prstGeom>
        </p:spPr>
        <p:txBody>
          <a:bodyPr spcFirstLastPara="1" wrap="square" lIns="186650" tIns="186650" rIns="186650" bIns="186650" anchor="ctr" anchorCtr="0">
            <a:normAutofit/>
          </a:bodyPr>
          <a:lstStyle>
            <a:lvl1pPr marL="457200" lvl="0" indent="-463550">
              <a:spcBef>
                <a:spcPts val="0"/>
              </a:spcBef>
              <a:spcAft>
                <a:spcPts val="0"/>
              </a:spcAft>
              <a:buClr>
                <a:schemeClr val="dk1"/>
              </a:buClr>
              <a:buSzPts val="3700"/>
              <a:buChar char="●"/>
              <a:defRPr>
                <a:solidFill>
                  <a:schemeClr val="dk1"/>
                </a:solidFill>
              </a:defRPr>
            </a:lvl1pPr>
            <a:lvl2pPr marL="914400" lvl="1" indent="-412750">
              <a:spcBef>
                <a:spcPts val="0"/>
              </a:spcBef>
              <a:spcAft>
                <a:spcPts val="0"/>
              </a:spcAft>
              <a:buClr>
                <a:schemeClr val="dk1"/>
              </a:buClr>
              <a:buSzPts val="2900"/>
              <a:buChar char="○"/>
              <a:defRPr>
                <a:solidFill>
                  <a:schemeClr val="dk1"/>
                </a:solidFill>
              </a:defRPr>
            </a:lvl2pPr>
            <a:lvl3pPr marL="1371600" lvl="2" indent="-412750">
              <a:spcBef>
                <a:spcPts val="0"/>
              </a:spcBef>
              <a:spcAft>
                <a:spcPts val="0"/>
              </a:spcAft>
              <a:buClr>
                <a:schemeClr val="dk1"/>
              </a:buClr>
              <a:buSzPts val="2900"/>
              <a:buChar char="■"/>
              <a:defRPr>
                <a:solidFill>
                  <a:schemeClr val="dk1"/>
                </a:solidFill>
              </a:defRPr>
            </a:lvl3pPr>
            <a:lvl4pPr marL="1828800" lvl="3" indent="-412750">
              <a:spcBef>
                <a:spcPts val="0"/>
              </a:spcBef>
              <a:spcAft>
                <a:spcPts val="0"/>
              </a:spcAft>
              <a:buClr>
                <a:schemeClr val="dk1"/>
              </a:buClr>
              <a:buSzPts val="2900"/>
              <a:buChar char="●"/>
              <a:defRPr>
                <a:solidFill>
                  <a:schemeClr val="dk1"/>
                </a:solidFill>
              </a:defRPr>
            </a:lvl4pPr>
            <a:lvl5pPr marL="2286000" lvl="4" indent="-412750">
              <a:spcBef>
                <a:spcPts val="0"/>
              </a:spcBef>
              <a:spcAft>
                <a:spcPts val="0"/>
              </a:spcAft>
              <a:buClr>
                <a:schemeClr val="dk1"/>
              </a:buClr>
              <a:buSzPts val="2900"/>
              <a:buChar char="○"/>
              <a:defRPr>
                <a:solidFill>
                  <a:schemeClr val="dk1"/>
                </a:solidFill>
              </a:defRPr>
            </a:lvl5pPr>
            <a:lvl6pPr marL="2743200" lvl="5" indent="-412750">
              <a:spcBef>
                <a:spcPts val="0"/>
              </a:spcBef>
              <a:spcAft>
                <a:spcPts val="0"/>
              </a:spcAft>
              <a:buClr>
                <a:schemeClr val="dk1"/>
              </a:buClr>
              <a:buSzPts val="2900"/>
              <a:buChar char="■"/>
              <a:defRPr>
                <a:solidFill>
                  <a:schemeClr val="dk1"/>
                </a:solidFill>
              </a:defRPr>
            </a:lvl6pPr>
            <a:lvl7pPr marL="3200400" lvl="6" indent="-412750">
              <a:spcBef>
                <a:spcPts val="0"/>
              </a:spcBef>
              <a:spcAft>
                <a:spcPts val="0"/>
              </a:spcAft>
              <a:buClr>
                <a:schemeClr val="dk1"/>
              </a:buClr>
              <a:buSzPts val="2900"/>
              <a:buChar char="●"/>
              <a:defRPr>
                <a:solidFill>
                  <a:schemeClr val="dk1"/>
                </a:solidFill>
              </a:defRPr>
            </a:lvl7pPr>
            <a:lvl8pPr marL="3657600" lvl="7" indent="-412750">
              <a:spcBef>
                <a:spcPts val="0"/>
              </a:spcBef>
              <a:spcAft>
                <a:spcPts val="0"/>
              </a:spcAft>
              <a:buClr>
                <a:schemeClr val="dk1"/>
              </a:buClr>
              <a:buSzPts val="2900"/>
              <a:buChar char="○"/>
              <a:defRPr>
                <a:solidFill>
                  <a:schemeClr val="dk1"/>
                </a:solidFill>
              </a:defRPr>
            </a:lvl8pPr>
            <a:lvl9pPr marL="4114800" lvl="8" indent="-412750">
              <a:spcBef>
                <a:spcPts val="0"/>
              </a:spcBef>
              <a:spcAft>
                <a:spcPts val="0"/>
              </a:spcAft>
              <a:buClr>
                <a:schemeClr val="dk1"/>
              </a:buClr>
              <a:buSzPts val="2900"/>
              <a:buChar char="■"/>
              <a:defRPr>
                <a:solidFill>
                  <a:schemeClr val="dk1"/>
                </a:solidFill>
              </a:defRPr>
            </a:lvl9pPr>
          </a:lstStyle>
          <a:p>
            <a:endParaRPr/>
          </a:p>
        </p:txBody>
      </p:sp>
      <p:sp>
        <p:nvSpPr>
          <p:cNvPr id="196" name="Google Shape;196;p43"/>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4625837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97"/>
        <p:cNvGrpSpPr/>
        <p:nvPr/>
      </p:nvGrpSpPr>
      <p:grpSpPr>
        <a:xfrm>
          <a:off x="0" y="0"/>
          <a:ext cx="0" cy="0"/>
          <a:chOff x="0" y="0"/>
          <a:chExt cx="0" cy="0"/>
        </a:xfrm>
      </p:grpSpPr>
      <p:sp>
        <p:nvSpPr>
          <p:cNvPr id="198" name="Google Shape;198;p44"/>
          <p:cNvSpPr txBox="1">
            <a:spLocks noGrp="1"/>
          </p:cNvSpPr>
          <p:nvPr>
            <p:ph type="body" idx="1"/>
          </p:nvPr>
        </p:nvSpPr>
        <p:spPr>
          <a:xfrm>
            <a:off x="623400" y="8461150"/>
            <a:ext cx="11997600" cy="1210200"/>
          </a:xfrm>
          <a:prstGeom prst="rect">
            <a:avLst/>
          </a:prstGeom>
        </p:spPr>
        <p:txBody>
          <a:bodyPr spcFirstLastPara="1" wrap="square" lIns="186650" tIns="186650" rIns="186650" bIns="186650" anchor="ctr" anchorCtr="0">
            <a:normAutofit/>
          </a:bodyPr>
          <a:lstStyle>
            <a:lvl1pPr marL="457200" lvl="0" indent="-228600">
              <a:lnSpc>
                <a:spcPct val="100000"/>
              </a:lnSpc>
              <a:spcBef>
                <a:spcPts val="0"/>
              </a:spcBef>
              <a:spcAft>
                <a:spcPts val="0"/>
              </a:spcAft>
              <a:buSzPts val="3700"/>
              <a:buNone/>
              <a:defRPr/>
            </a:lvl1pPr>
          </a:lstStyle>
          <a:p>
            <a:endParaRPr/>
          </a:p>
        </p:txBody>
      </p:sp>
      <p:sp>
        <p:nvSpPr>
          <p:cNvPr id="199" name="Google Shape;199;p44"/>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3286215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00"/>
        <p:cNvGrpSpPr/>
        <p:nvPr/>
      </p:nvGrpSpPr>
      <p:grpSpPr>
        <a:xfrm>
          <a:off x="0" y="0"/>
          <a:ext cx="0" cy="0"/>
          <a:chOff x="0" y="0"/>
          <a:chExt cx="0" cy="0"/>
        </a:xfrm>
      </p:grpSpPr>
      <p:sp>
        <p:nvSpPr>
          <p:cNvPr id="201" name="Google Shape;201;p45"/>
          <p:cNvSpPr txBox="1">
            <a:spLocks noGrp="1"/>
          </p:cNvSpPr>
          <p:nvPr>
            <p:ph type="title" hasCustomPrompt="1"/>
          </p:nvPr>
        </p:nvSpPr>
        <p:spPr>
          <a:xfrm>
            <a:off x="623400" y="2212250"/>
            <a:ext cx="17041200" cy="3927600"/>
          </a:xfrm>
          <a:prstGeom prst="rect">
            <a:avLst/>
          </a:prstGeom>
        </p:spPr>
        <p:txBody>
          <a:bodyPr spcFirstLastPara="1" wrap="square" lIns="186650" tIns="186650" rIns="186650" bIns="186650" anchor="b" anchorCtr="0">
            <a:normAutofit/>
          </a:bodyPr>
          <a:lstStyle>
            <a:lvl1pPr lvl="0" algn="ctr">
              <a:spcBef>
                <a:spcPts val="0"/>
              </a:spcBef>
              <a:spcAft>
                <a:spcPts val="0"/>
              </a:spcAft>
              <a:buClr>
                <a:schemeClr val="lt1"/>
              </a:buClr>
              <a:buSzPts val="24600"/>
              <a:buNone/>
              <a:defRPr sz="24600">
                <a:solidFill>
                  <a:schemeClr val="lt1"/>
                </a:solidFill>
              </a:defRPr>
            </a:lvl1pPr>
            <a:lvl2pPr lvl="1" algn="ctr">
              <a:spcBef>
                <a:spcPts val="0"/>
              </a:spcBef>
              <a:spcAft>
                <a:spcPts val="0"/>
              </a:spcAft>
              <a:buClr>
                <a:schemeClr val="lt1"/>
              </a:buClr>
              <a:buSzPts val="24600"/>
              <a:buNone/>
              <a:defRPr sz="24600">
                <a:solidFill>
                  <a:schemeClr val="lt1"/>
                </a:solidFill>
              </a:defRPr>
            </a:lvl2pPr>
            <a:lvl3pPr lvl="2" algn="ctr">
              <a:spcBef>
                <a:spcPts val="0"/>
              </a:spcBef>
              <a:spcAft>
                <a:spcPts val="0"/>
              </a:spcAft>
              <a:buClr>
                <a:schemeClr val="lt1"/>
              </a:buClr>
              <a:buSzPts val="24600"/>
              <a:buNone/>
              <a:defRPr sz="24600">
                <a:solidFill>
                  <a:schemeClr val="lt1"/>
                </a:solidFill>
              </a:defRPr>
            </a:lvl3pPr>
            <a:lvl4pPr lvl="3" algn="ctr">
              <a:spcBef>
                <a:spcPts val="0"/>
              </a:spcBef>
              <a:spcAft>
                <a:spcPts val="0"/>
              </a:spcAft>
              <a:buClr>
                <a:schemeClr val="lt1"/>
              </a:buClr>
              <a:buSzPts val="24600"/>
              <a:buNone/>
              <a:defRPr sz="24600">
                <a:solidFill>
                  <a:schemeClr val="lt1"/>
                </a:solidFill>
              </a:defRPr>
            </a:lvl4pPr>
            <a:lvl5pPr lvl="4" algn="ctr">
              <a:spcBef>
                <a:spcPts val="0"/>
              </a:spcBef>
              <a:spcAft>
                <a:spcPts val="0"/>
              </a:spcAft>
              <a:buClr>
                <a:schemeClr val="lt1"/>
              </a:buClr>
              <a:buSzPts val="24600"/>
              <a:buNone/>
              <a:defRPr sz="24600">
                <a:solidFill>
                  <a:schemeClr val="lt1"/>
                </a:solidFill>
              </a:defRPr>
            </a:lvl5pPr>
            <a:lvl6pPr lvl="5" algn="ctr">
              <a:spcBef>
                <a:spcPts val="0"/>
              </a:spcBef>
              <a:spcAft>
                <a:spcPts val="0"/>
              </a:spcAft>
              <a:buClr>
                <a:schemeClr val="lt1"/>
              </a:buClr>
              <a:buSzPts val="24600"/>
              <a:buNone/>
              <a:defRPr sz="24600">
                <a:solidFill>
                  <a:schemeClr val="lt1"/>
                </a:solidFill>
              </a:defRPr>
            </a:lvl6pPr>
            <a:lvl7pPr lvl="6" algn="ctr">
              <a:spcBef>
                <a:spcPts val="0"/>
              </a:spcBef>
              <a:spcAft>
                <a:spcPts val="0"/>
              </a:spcAft>
              <a:buClr>
                <a:schemeClr val="lt1"/>
              </a:buClr>
              <a:buSzPts val="24600"/>
              <a:buNone/>
              <a:defRPr sz="24600">
                <a:solidFill>
                  <a:schemeClr val="lt1"/>
                </a:solidFill>
              </a:defRPr>
            </a:lvl7pPr>
            <a:lvl8pPr lvl="7" algn="ctr">
              <a:spcBef>
                <a:spcPts val="0"/>
              </a:spcBef>
              <a:spcAft>
                <a:spcPts val="0"/>
              </a:spcAft>
              <a:buClr>
                <a:schemeClr val="lt1"/>
              </a:buClr>
              <a:buSzPts val="24600"/>
              <a:buNone/>
              <a:defRPr sz="24600">
                <a:solidFill>
                  <a:schemeClr val="lt1"/>
                </a:solidFill>
              </a:defRPr>
            </a:lvl8pPr>
            <a:lvl9pPr lvl="8" algn="ctr">
              <a:spcBef>
                <a:spcPts val="0"/>
              </a:spcBef>
              <a:spcAft>
                <a:spcPts val="0"/>
              </a:spcAft>
              <a:buClr>
                <a:schemeClr val="lt1"/>
              </a:buClr>
              <a:buSzPts val="24600"/>
              <a:buNone/>
              <a:defRPr sz="24600">
                <a:solidFill>
                  <a:schemeClr val="lt1"/>
                </a:solidFill>
              </a:defRPr>
            </a:lvl9pPr>
          </a:lstStyle>
          <a:p>
            <a:r>
              <a:t>xx%</a:t>
            </a:r>
          </a:p>
        </p:txBody>
      </p:sp>
      <p:sp>
        <p:nvSpPr>
          <p:cNvPr id="202" name="Google Shape;202;p45"/>
          <p:cNvSpPr txBox="1">
            <a:spLocks noGrp="1"/>
          </p:cNvSpPr>
          <p:nvPr>
            <p:ph type="body" idx="1"/>
          </p:nvPr>
        </p:nvSpPr>
        <p:spPr>
          <a:xfrm>
            <a:off x="691900" y="6277050"/>
            <a:ext cx="17041200" cy="2601600"/>
          </a:xfrm>
          <a:prstGeom prst="rect">
            <a:avLst/>
          </a:prstGeom>
        </p:spPr>
        <p:txBody>
          <a:bodyPr spcFirstLastPara="1" wrap="square" lIns="186650" tIns="186650" rIns="186650" bIns="186650" anchor="t" anchorCtr="0">
            <a:normAutofit/>
          </a:bodyPr>
          <a:lstStyle>
            <a:lvl1pPr marL="457200" lvl="0" indent="-463550" algn="ctr">
              <a:spcBef>
                <a:spcPts val="0"/>
              </a:spcBef>
              <a:spcAft>
                <a:spcPts val="0"/>
              </a:spcAft>
              <a:buSzPts val="3700"/>
              <a:buChar char="●"/>
              <a:defRPr/>
            </a:lvl1pPr>
            <a:lvl2pPr marL="914400" lvl="1" indent="-412750" algn="ctr">
              <a:spcBef>
                <a:spcPts val="0"/>
              </a:spcBef>
              <a:spcAft>
                <a:spcPts val="0"/>
              </a:spcAft>
              <a:buSzPts val="2900"/>
              <a:buChar char="○"/>
              <a:defRPr/>
            </a:lvl2pPr>
            <a:lvl3pPr marL="1371600" lvl="2" indent="-412750" algn="ctr">
              <a:spcBef>
                <a:spcPts val="0"/>
              </a:spcBef>
              <a:spcAft>
                <a:spcPts val="0"/>
              </a:spcAft>
              <a:buSzPts val="2900"/>
              <a:buChar char="■"/>
              <a:defRPr/>
            </a:lvl3pPr>
            <a:lvl4pPr marL="1828800" lvl="3" indent="-412750" algn="ctr">
              <a:spcBef>
                <a:spcPts val="0"/>
              </a:spcBef>
              <a:spcAft>
                <a:spcPts val="0"/>
              </a:spcAft>
              <a:buSzPts val="2900"/>
              <a:buChar char="●"/>
              <a:defRPr/>
            </a:lvl4pPr>
            <a:lvl5pPr marL="2286000" lvl="4" indent="-412750" algn="ctr">
              <a:spcBef>
                <a:spcPts val="0"/>
              </a:spcBef>
              <a:spcAft>
                <a:spcPts val="0"/>
              </a:spcAft>
              <a:buSzPts val="2900"/>
              <a:buChar char="○"/>
              <a:defRPr/>
            </a:lvl5pPr>
            <a:lvl6pPr marL="2743200" lvl="5" indent="-412750" algn="ctr">
              <a:spcBef>
                <a:spcPts val="0"/>
              </a:spcBef>
              <a:spcAft>
                <a:spcPts val="0"/>
              </a:spcAft>
              <a:buSzPts val="2900"/>
              <a:buChar char="■"/>
              <a:defRPr/>
            </a:lvl6pPr>
            <a:lvl7pPr marL="3200400" lvl="6" indent="-412750" algn="ctr">
              <a:spcBef>
                <a:spcPts val="0"/>
              </a:spcBef>
              <a:spcAft>
                <a:spcPts val="0"/>
              </a:spcAft>
              <a:buSzPts val="2900"/>
              <a:buChar char="●"/>
              <a:defRPr/>
            </a:lvl7pPr>
            <a:lvl8pPr marL="3657600" lvl="7" indent="-412750" algn="ctr">
              <a:spcBef>
                <a:spcPts val="0"/>
              </a:spcBef>
              <a:spcAft>
                <a:spcPts val="0"/>
              </a:spcAft>
              <a:buSzPts val="2900"/>
              <a:buChar char="○"/>
              <a:defRPr/>
            </a:lvl8pPr>
            <a:lvl9pPr marL="4114800" lvl="8" indent="-412750" algn="ctr">
              <a:spcBef>
                <a:spcPts val="0"/>
              </a:spcBef>
              <a:spcAft>
                <a:spcPts val="0"/>
              </a:spcAft>
              <a:buSzPts val="2900"/>
              <a:buChar char="■"/>
              <a:defRPr/>
            </a:lvl9pPr>
          </a:lstStyle>
          <a:p>
            <a:endParaRPr/>
          </a:p>
        </p:txBody>
      </p:sp>
      <p:sp>
        <p:nvSpPr>
          <p:cNvPr id="203" name="Google Shape;203;p45"/>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3605263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4"/>
        <p:cNvGrpSpPr/>
        <p:nvPr/>
      </p:nvGrpSpPr>
      <p:grpSpPr>
        <a:xfrm>
          <a:off x="0" y="0"/>
          <a:ext cx="0" cy="0"/>
          <a:chOff x="0" y="0"/>
          <a:chExt cx="0" cy="0"/>
        </a:xfrm>
      </p:grpSpPr>
      <p:sp>
        <p:nvSpPr>
          <p:cNvPr id="205" name="Google Shape;205;p46"/>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552533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980500" y="900300"/>
            <a:ext cx="12735600" cy="8181600"/>
          </a:xfrm>
          <a:prstGeom prst="rect">
            <a:avLst/>
          </a:prstGeom>
        </p:spPr>
        <p:txBody>
          <a:bodyPr spcFirstLastPara="1" wrap="square" lIns="182850" tIns="182850" rIns="182850" bIns="182850" anchor="ctr" anchorCtr="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a:endParaRPr/>
          </a:p>
        </p:txBody>
      </p:sp>
      <p:sp>
        <p:nvSpPr>
          <p:cNvPr id="34" name="Google Shape;34;p8"/>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abeçalho de seção 3">
  <p:cSld name="Cabeçalho de seção 3">
    <p:spTree>
      <p:nvGrpSpPr>
        <p:cNvPr id="1" name="Shape 206"/>
        <p:cNvGrpSpPr/>
        <p:nvPr/>
      </p:nvGrpSpPr>
      <p:grpSpPr>
        <a:xfrm>
          <a:off x="0" y="0"/>
          <a:ext cx="0" cy="0"/>
          <a:chOff x="0" y="0"/>
          <a:chExt cx="0" cy="0"/>
        </a:xfrm>
      </p:grpSpPr>
      <p:sp>
        <p:nvSpPr>
          <p:cNvPr id="207" name="Google Shape;207;p47"/>
          <p:cNvSpPr txBox="1">
            <a:spLocks noGrp="1"/>
          </p:cNvSpPr>
          <p:nvPr>
            <p:ph type="sldNum" idx="12"/>
          </p:nvPr>
        </p:nvSpPr>
        <p:spPr>
          <a:xfrm>
            <a:off x="16944916" y="9326434"/>
            <a:ext cx="1098000" cy="787200"/>
          </a:xfrm>
          <a:prstGeom prst="rect">
            <a:avLst/>
          </a:prstGeom>
        </p:spPr>
        <p:txBody>
          <a:bodyPr spcFirstLastPara="1" wrap="square" lIns="186650" tIns="186650" rIns="186650" bIns="1866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1281683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Layout personalizado 1 1 1">
  <p:cSld name="Layout personalizado 1 1 1">
    <p:spTree>
      <p:nvGrpSpPr>
        <p:cNvPr id="1" name="Shape 208"/>
        <p:cNvGrpSpPr/>
        <p:nvPr/>
      </p:nvGrpSpPr>
      <p:grpSpPr>
        <a:xfrm>
          <a:off x="0" y="0"/>
          <a:ext cx="0" cy="0"/>
          <a:chOff x="0" y="0"/>
          <a:chExt cx="0" cy="0"/>
        </a:xfrm>
      </p:grpSpPr>
      <p:sp>
        <p:nvSpPr>
          <p:cNvPr id="209" name="Google Shape;209;p48"/>
          <p:cNvSpPr txBox="1">
            <a:spLocks noGrp="1"/>
          </p:cNvSpPr>
          <p:nvPr>
            <p:ph type="title"/>
          </p:nvPr>
        </p:nvSpPr>
        <p:spPr>
          <a:xfrm>
            <a:off x="623400" y="890050"/>
            <a:ext cx="17041200" cy="1145400"/>
          </a:xfrm>
          <a:prstGeom prst="rect">
            <a:avLst/>
          </a:prstGeom>
        </p:spPr>
        <p:txBody>
          <a:bodyPr spcFirstLastPara="1" wrap="square" lIns="186650" tIns="186650" rIns="186650" bIns="186650" anchor="t" anchorCtr="0">
            <a:normAutofit/>
          </a:bodyPr>
          <a:lstStyle>
            <a:lvl1pPr lvl="0">
              <a:spcBef>
                <a:spcPts val="0"/>
              </a:spcBef>
              <a:spcAft>
                <a:spcPts val="0"/>
              </a:spcAft>
              <a:buClr>
                <a:schemeClr val="lt1"/>
              </a:buClr>
              <a:buSzPts val="5700"/>
              <a:buNone/>
              <a:defRPr>
                <a:solidFill>
                  <a:schemeClr val="lt1"/>
                </a:solidFill>
                <a:latin typeface="Poppins"/>
                <a:ea typeface="Poppins"/>
                <a:cs typeface="Poppins"/>
                <a:sym typeface="Poppins"/>
              </a:defRPr>
            </a:lvl1pPr>
            <a:lvl2pPr lvl="1">
              <a:spcBef>
                <a:spcPts val="0"/>
              </a:spcBef>
              <a:spcAft>
                <a:spcPts val="0"/>
              </a:spcAft>
              <a:buClr>
                <a:schemeClr val="lt1"/>
              </a:buClr>
              <a:buSzPts val="5700"/>
              <a:buNone/>
              <a:defRPr>
                <a:solidFill>
                  <a:schemeClr val="lt1"/>
                </a:solidFill>
                <a:latin typeface="Poppins"/>
                <a:ea typeface="Poppins"/>
                <a:cs typeface="Poppins"/>
                <a:sym typeface="Poppins"/>
              </a:defRPr>
            </a:lvl2pPr>
            <a:lvl3pPr lvl="2">
              <a:spcBef>
                <a:spcPts val="0"/>
              </a:spcBef>
              <a:spcAft>
                <a:spcPts val="0"/>
              </a:spcAft>
              <a:buClr>
                <a:schemeClr val="lt1"/>
              </a:buClr>
              <a:buSzPts val="5700"/>
              <a:buNone/>
              <a:defRPr>
                <a:solidFill>
                  <a:schemeClr val="lt1"/>
                </a:solidFill>
                <a:latin typeface="Poppins"/>
                <a:ea typeface="Poppins"/>
                <a:cs typeface="Poppins"/>
                <a:sym typeface="Poppins"/>
              </a:defRPr>
            </a:lvl3pPr>
            <a:lvl4pPr lvl="3">
              <a:spcBef>
                <a:spcPts val="0"/>
              </a:spcBef>
              <a:spcAft>
                <a:spcPts val="0"/>
              </a:spcAft>
              <a:buClr>
                <a:schemeClr val="lt1"/>
              </a:buClr>
              <a:buSzPts val="5700"/>
              <a:buNone/>
              <a:defRPr>
                <a:solidFill>
                  <a:schemeClr val="lt1"/>
                </a:solidFill>
                <a:latin typeface="Poppins"/>
                <a:ea typeface="Poppins"/>
                <a:cs typeface="Poppins"/>
                <a:sym typeface="Poppins"/>
              </a:defRPr>
            </a:lvl4pPr>
            <a:lvl5pPr lvl="4">
              <a:spcBef>
                <a:spcPts val="0"/>
              </a:spcBef>
              <a:spcAft>
                <a:spcPts val="0"/>
              </a:spcAft>
              <a:buClr>
                <a:schemeClr val="lt1"/>
              </a:buClr>
              <a:buSzPts val="5700"/>
              <a:buNone/>
              <a:defRPr>
                <a:solidFill>
                  <a:schemeClr val="lt1"/>
                </a:solidFill>
                <a:latin typeface="Poppins"/>
                <a:ea typeface="Poppins"/>
                <a:cs typeface="Poppins"/>
                <a:sym typeface="Poppins"/>
              </a:defRPr>
            </a:lvl5pPr>
            <a:lvl6pPr lvl="5">
              <a:spcBef>
                <a:spcPts val="0"/>
              </a:spcBef>
              <a:spcAft>
                <a:spcPts val="0"/>
              </a:spcAft>
              <a:buClr>
                <a:schemeClr val="lt1"/>
              </a:buClr>
              <a:buSzPts val="5700"/>
              <a:buNone/>
              <a:defRPr>
                <a:solidFill>
                  <a:schemeClr val="lt1"/>
                </a:solidFill>
                <a:latin typeface="Poppins"/>
                <a:ea typeface="Poppins"/>
                <a:cs typeface="Poppins"/>
                <a:sym typeface="Poppins"/>
              </a:defRPr>
            </a:lvl6pPr>
            <a:lvl7pPr lvl="6">
              <a:spcBef>
                <a:spcPts val="0"/>
              </a:spcBef>
              <a:spcAft>
                <a:spcPts val="0"/>
              </a:spcAft>
              <a:buClr>
                <a:schemeClr val="lt1"/>
              </a:buClr>
              <a:buSzPts val="5700"/>
              <a:buNone/>
              <a:defRPr>
                <a:solidFill>
                  <a:schemeClr val="lt1"/>
                </a:solidFill>
                <a:latin typeface="Poppins"/>
                <a:ea typeface="Poppins"/>
                <a:cs typeface="Poppins"/>
                <a:sym typeface="Poppins"/>
              </a:defRPr>
            </a:lvl7pPr>
            <a:lvl8pPr lvl="7">
              <a:spcBef>
                <a:spcPts val="0"/>
              </a:spcBef>
              <a:spcAft>
                <a:spcPts val="0"/>
              </a:spcAft>
              <a:buClr>
                <a:schemeClr val="lt1"/>
              </a:buClr>
              <a:buSzPts val="5700"/>
              <a:buNone/>
              <a:defRPr>
                <a:solidFill>
                  <a:schemeClr val="lt1"/>
                </a:solidFill>
                <a:latin typeface="Poppins"/>
                <a:ea typeface="Poppins"/>
                <a:cs typeface="Poppins"/>
                <a:sym typeface="Poppins"/>
              </a:defRPr>
            </a:lvl8pPr>
            <a:lvl9pPr lvl="8">
              <a:spcBef>
                <a:spcPts val="0"/>
              </a:spcBef>
              <a:spcAft>
                <a:spcPts val="0"/>
              </a:spcAft>
              <a:buClr>
                <a:schemeClr val="lt1"/>
              </a:buClr>
              <a:buSzPts val="5700"/>
              <a:buNone/>
              <a:defRPr>
                <a:solidFill>
                  <a:schemeClr val="lt1"/>
                </a:solidFill>
                <a:latin typeface="Poppins"/>
                <a:ea typeface="Poppins"/>
                <a:cs typeface="Poppins"/>
                <a:sym typeface="Poppins"/>
              </a:defRPr>
            </a:lvl9pPr>
          </a:lstStyle>
          <a:p>
            <a:endParaRPr/>
          </a:p>
        </p:txBody>
      </p:sp>
    </p:spTree>
    <p:extLst>
      <p:ext uri="{BB962C8B-B14F-4D97-AF65-F5344CB8AC3E}">
        <p14:creationId xmlns:p14="http://schemas.microsoft.com/office/powerpoint/2010/main" val="1174357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1 1">
  <p:cSld name="One column text 1 1">
    <p:bg>
      <p:bgPr>
        <a:solidFill>
          <a:srgbClr val="F7F7F7">
            <a:alpha val="96080"/>
          </a:srgbClr>
        </a:solidFill>
        <a:effectLst/>
      </p:bgPr>
    </p:bg>
    <p:spTree>
      <p:nvGrpSpPr>
        <p:cNvPr id="1" name="Shape 210"/>
        <p:cNvGrpSpPr/>
        <p:nvPr/>
      </p:nvGrpSpPr>
      <p:grpSpPr>
        <a:xfrm>
          <a:off x="0" y="0"/>
          <a:ext cx="0" cy="0"/>
          <a:chOff x="0" y="0"/>
          <a:chExt cx="0" cy="0"/>
        </a:xfrm>
      </p:grpSpPr>
      <p:pic>
        <p:nvPicPr>
          <p:cNvPr id="211" name="Google Shape;211;p49"/>
          <p:cNvPicPr preferRelativeResize="0"/>
          <p:nvPr/>
        </p:nvPicPr>
        <p:blipFill rotWithShape="1">
          <a:blip r:embed="rId2">
            <a:alphaModFix/>
          </a:blip>
          <a:srcRect t="12953"/>
          <a:stretch/>
        </p:blipFill>
        <p:spPr>
          <a:xfrm>
            <a:off x="0" y="0"/>
            <a:ext cx="18288002" cy="10287006"/>
          </a:xfrm>
          <a:prstGeom prst="rect">
            <a:avLst/>
          </a:prstGeom>
          <a:noFill/>
          <a:ln>
            <a:noFill/>
          </a:ln>
        </p:spPr>
      </p:pic>
      <p:sp>
        <p:nvSpPr>
          <p:cNvPr id="212" name="Google Shape;212;p49"/>
          <p:cNvSpPr txBox="1">
            <a:spLocks noGrp="1"/>
          </p:cNvSpPr>
          <p:nvPr>
            <p:ph type="title"/>
          </p:nvPr>
        </p:nvSpPr>
        <p:spPr>
          <a:xfrm>
            <a:off x="623400" y="1111200"/>
            <a:ext cx="5616000" cy="1511400"/>
          </a:xfrm>
          <a:prstGeom prst="rect">
            <a:avLst/>
          </a:prstGeom>
          <a:noFill/>
          <a:ln>
            <a:noFill/>
          </a:ln>
        </p:spPr>
        <p:txBody>
          <a:bodyPr spcFirstLastPara="1" wrap="square" lIns="140000" tIns="140000" rIns="140000" bIns="140000" anchor="b" anchorCtr="0">
            <a:normAutofit/>
          </a:bodyPr>
          <a:lstStyle>
            <a:lvl1pPr lvl="0" algn="l">
              <a:lnSpc>
                <a:spcPct val="100000"/>
              </a:lnSpc>
              <a:spcBef>
                <a:spcPts val="0"/>
              </a:spcBef>
              <a:spcAft>
                <a:spcPts val="0"/>
              </a:spcAft>
              <a:buClr>
                <a:schemeClr val="dk2"/>
              </a:buClr>
              <a:buSzPts val="3800"/>
              <a:buFont typeface="Poppins"/>
              <a:buNone/>
              <a:defRPr sz="5000">
                <a:solidFill>
                  <a:schemeClr val="dk2"/>
                </a:solidFill>
                <a:latin typeface="Poppins"/>
                <a:ea typeface="Poppins"/>
                <a:cs typeface="Poppins"/>
                <a:sym typeface="Poppins"/>
              </a:defRPr>
            </a:lvl1pPr>
            <a:lvl2pPr lvl="1" algn="l">
              <a:lnSpc>
                <a:spcPct val="100000"/>
              </a:lnSpc>
              <a:spcBef>
                <a:spcPts val="0"/>
              </a:spcBef>
              <a:spcAft>
                <a:spcPts val="0"/>
              </a:spcAft>
              <a:buSzPts val="3800"/>
              <a:buNone/>
              <a:defRPr sz="5000"/>
            </a:lvl2pPr>
            <a:lvl3pPr lvl="2" algn="l">
              <a:lnSpc>
                <a:spcPct val="100000"/>
              </a:lnSpc>
              <a:spcBef>
                <a:spcPts val="0"/>
              </a:spcBef>
              <a:spcAft>
                <a:spcPts val="0"/>
              </a:spcAft>
              <a:buSzPts val="3800"/>
              <a:buNone/>
              <a:defRPr sz="5000"/>
            </a:lvl3pPr>
            <a:lvl4pPr lvl="3" algn="l">
              <a:lnSpc>
                <a:spcPct val="100000"/>
              </a:lnSpc>
              <a:spcBef>
                <a:spcPts val="0"/>
              </a:spcBef>
              <a:spcAft>
                <a:spcPts val="0"/>
              </a:spcAft>
              <a:buSzPts val="3800"/>
              <a:buNone/>
              <a:defRPr sz="5000"/>
            </a:lvl4pPr>
            <a:lvl5pPr lvl="4" algn="l">
              <a:lnSpc>
                <a:spcPct val="100000"/>
              </a:lnSpc>
              <a:spcBef>
                <a:spcPts val="0"/>
              </a:spcBef>
              <a:spcAft>
                <a:spcPts val="0"/>
              </a:spcAft>
              <a:buSzPts val="3800"/>
              <a:buNone/>
              <a:defRPr sz="5000"/>
            </a:lvl5pPr>
            <a:lvl6pPr lvl="5" algn="l">
              <a:lnSpc>
                <a:spcPct val="100000"/>
              </a:lnSpc>
              <a:spcBef>
                <a:spcPts val="0"/>
              </a:spcBef>
              <a:spcAft>
                <a:spcPts val="0"/>
              </a:spcAft>
              <a:buSzPts val="3800"/>
              <a:buNone/>
              <a:defRPr sz="5000"/>
            </a:lvl6pPr>
            <a:lvl7pPr lvl="6" algn="l">
              <a:lnSpc>
                <a:spcPct val="100000"/>
              </a:lnSpc>
              <a:spcBef>
                <a:spcPts val="0"/>
              </a:spcBef>
              <a:spcAft>
                <a:spcPts val="0"/>
              </a:spcAft>
              <a:buSzPts val="3800"/>
              <a:buNone/>
              <a:defRPr sz="5000"/>
            </a:lvl7pPr>
            <a:lvl8pPr lvl="7" algn="l">
              <a:lnSpc>
                <a:spcPct val="100000"/>
              </a:lnSpc>
              <a:spcBef>
                <a:spcPts val="0"/>
              </a:spcBef>
              <a:spcAft>
                <a:spcPts val="0"/>
              </a:spcAft>
              <a:buSzPts val="3800"/>
              <a:buNone/>
              <a:defRPr sz="5000"/>
            </a:lvl8pPr>
            <a:lvl9pPr lvl="8" algn="l">
              <a:lnSpc>
                <a:spcPct val="100000"/>
              </a:lnSpc>
              <a:spcBef>
                <a:spcPts val="0"/>
              </a:spcBef>
              <a:spcAft>
                <a:spcPts val="0"/>
              </a:spcAft>
              <a:buSzPts val="3800"/>
              <a:buNone/>
              <a:defRPr sz="5000"/>
            </a:lvl9pPr>
          </a:lstStyle>
          <a:p>
            <a:endParaRPr/>
          </a:p>
        </p:txBody>
      </p:sp>
      <p:sp>
        <p:nvSpPr>
          <p:cNvPr id="213" name="Google Shape;213;p49"/>
          <p:cNvSpPr txBox="1">
            <a:spLocks noGrp="1"/>
          </p:cNvSpPr>
          <p:nvPr>
            <p:ph type="body" idx="1"/>
          </p:nvPr>
        </p:nvSpPr>
        <p:spPr>
          <a:xfrm>
            <a:off x="623400" y="2779200"/>
            <a:ext cx="5616000" cy="6359400"/>
          </a:xfrm>
          <a:prstGeom prst="rect">
            <a:avLst/>
          </a:prstGeom>
          <a:noFill/>
          <a:ln>
            <a:noFill/>
          </a:ln>
        </p:spPr>
        <p:txBody>
          <a:bodyPr spcFirstLastPara="1" wrap="square" lIns="140000" tIns="140000" rIns="140000" bIns="140000" anchor="t" anchorCtr="0">
            <a:normAutofit/>
          </a:bodyPr>
          <a:lstStyle>
            <a:lvl1pPr marL="457200" lvl="0" indent="-342900" algn="l">
              <a:lnSpc>
                <a:spcPct val="115000"/>
              </a:lnSpc>
              <a:spcBef>
                <a:spcPts val="0"/>
              </a:spcBef>
              <a:spcAft>
                <a:spcPts val="0"/>
              </a:spcAft>
              <a:buSzPts val="1800"/>
              <a:buChar char="●"/>
              <a:defRPr sz="2600"/>
            </a:lvl1pPr>
            <a:lvl2pPr marL="914400" lvl="1" indent="-342900" algn="l">
              <a:lnSpc>
                <a:spcPct val="115000"/>
              </a:lnSpc>
              <a:spcBef>
                <a:spcPts val="3200"/>
              </a:spcBef>
              <a:spcAft>
                <a:spcPts val="0"/>
              </a:spcAft>
              <a:buSzPts val="1800"/>
              <a:buChar char="○"/>
              <a:defRPr sz="2600"/>
            </a:lvl2pPr>
            <a:lvl3pPr marL="1371600" lvl="2" indent="-342900" algn="l">
              <a:lnSpc>
                <a:spcPct val="115000"/>
              </a:lnSpc>
              <a:spcBef>
                <a:spcPts val="3200"/>
              </a:spcBef>
              <a:spcAft>
                <a:spcPts val="0"/>
              </a:spcAft>
              <a:buSzPts val="1800"/>
              <a:buChar char="■"/>
              <a:defRPr sz="2600"/>
            </a:lvl3pPr>
            <a:lvl4pPr marL="1828800" lvl="3" indent="-342900" algn="l">
              <a:lnSpc>
                <a:spcPct val="115000"/>
              </a:lnSpc>
              <a:spcBef>
                <a:spcPts val="3200"/>
              </a:spcBef>
              <a:spcAft>
                <a:spcPts val="0"/>
              </a:spcAft>
              <a:buSzPts val="1800"/>
              <a:buChar char="●"/>
              <a:defRPr sz="2600"/>
            </a:lvl4pPr>
            <a:lvl5pPr marL="2286000" lvl="4" indent="-342900" algn="l">
              <a:lnSpc>
                <a:spcPct val="115000"/>
              </a:lnSpc>
              <a:spcBef>
                <a:spcPts val="3200"/>
              </a:spcBef>
              <a:spcAft>
                <a:spcPts val="0"/>
              </a:spcAft>
              <a:buSzPts val="1800"/>
              <a:buChar char="○"/>
              <a:defRPr sz="2600"/>
            </a:lvl5pPr>
            <a:lvl6pPr marL="2743200" lvl="5" indent="-342900" algn="l">
              <a:lnSpc>
                <a:spcPct val="115000"/>
              </a:lnSpc>
              <a:spcBef>
                <a:spcPts val="3200"/>
              </a:spcBef>
              <a:spcAft>
                <a:spcPts val="0"/>
              </a:spcAft>
              <a:buSzPts val="1800"/>
              <a:buChar char="■"/>
              <a:defRPr sz="2600"/>
            </a:lvl6pPr>
            <a:lvl7pPr marL="3200400" lvl="6" indent="-342900" algn="l">
              <a:lnSpc>
                <a:spcPct val="115000"/>
              </a:lnSpc>
              <a:spcBef>
                <a:spcPts val="3200"/>
              </a:spcBef>
              <a:spcAft>
                <a:spcPts val="0"/>
              </a:spcAft>
              <a:buSzPts val="1800"/>
              <a:buChar char="●"/>
              <a:defRPr sz="2600"/>
            </a:lvl7pPr>
            <a:lvl8pPr marL="3657600" lvl="7" indent="-342900" algn="l">
              <a:lnSpc>
                <a:spcPct val="115000"/>
              </a:lnSpc>
              <a:spcBef>
                <a:spcPts val="3200"/>
              </a:spcBef>
              <a:spcAft>
                <a:spcPts val="0"/>
              </a:spcAft>
              <a:buSzPts val="1800"/>
              <a:buChar char="○"/>
              <a:defRPr sz="2600"/>
            </a:lvl8pPr>
            <a:lvl9pPr marL="4114800" lvl="8" indent="-342900" algn="l">
              <a:lnSpc>
                <a:spcPct val="115000"/>
              </a:lnSpc>
              <a:spcBef>
                <a:spcPts val="3200"/>
              </a:spcBef>
              <a:spcAft>
                <a:spcPts val="3200"/>
              </a:spcAft>
              <a:buSzPts val="1800"/>
              <a:buChar char="■"/>
              <a:defRPr sz="2600"/>
            </a:lvl9pPr>
          </a:lstStyle>
          <a:p>
            <a:endParaRPr/>
          </a:p>
        </p:txBody>
      </p:sp>
      <p:pic>
        <p:nvPicPr>
          <p:cNvPr id="214" name="Google Shape;214;p49"/>
          <p:cNvPicPr preferRelativeResize="0"/>
          <p:nvPr/>
        </p:nvPicPr>
        <p:blipFill>
          <a:blip r:embed="rId3">
            <a:alphaModFix/>
          </a:blip>
          <a:stretch>
            <a:fillRect/>
          </a:stretch>
        </p:blipFill>
        <p:spPr>
          <a:xfrm>
            <a:off x="16993199" y="9137997"/>
            <a:ext cx="768020" cy="767589"/>
          </a:xfrm>
          <a:prstGeom prst="rect">
            <a:avLst/>
          </a:prstGeom>
          <a:noFill/>
          <a:ln>
            <a:noFill/>
          </a:ln>
        </p:spPr>
      </p:pic>
    </p:spTree>
    <p:extLst>
      <p:ext uri="{BB962C8B-B14F-4D97-AF65-F5344CB8AC3E}">
        <p14:creationId xmlns:p14="http://schemas.microsoft.com/office/powerpoint/2010/main" val="3893246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eúdo com Legenda 1 2">
  <p:cSld name="Conteúdo com Legenda 1 2">
    <p:spTree>
      <p:nvGrpSpPr>
        <p:cNvPr id="1" name="Shape 215"/>
        <p:cNvGrpSpPr/>
        <p:nvPr/>
      </p:nvGrpSpPr>
      <p:grpSpPr>
        <a:xfrm>
          <a:off x="0" y="0"/>
          <a:ext cx="0" cy="0"/>
          <a:chOff x="0" y="0"/>
          <a:chExt cx="0" cy="0"/>
        </a:xfrm>
      </p:grpSpPr>
      <p:pic>
        <p:nvPicPr>
          <p:cNvPr id="216" name="Google Shape;216;p50"/>
          <p:cNvPicPr preferRelativeResize="0"/>
          <p:nvPr/>
        </p:nvPicPr>
        <p:blipFill rotWithShape="1">
          <a:blip r:embed="rId2">
            <a:alphaModFix/>
          </a:blip>
          <a:srcRect t="3470" b="671"/>
          <a:stretch/>
        </p:blipFill>
        <p:spPr>
          <a:xfrm>
            <a:off x="0" y="0"/>
            <a:ext cx="18288000" cy="10287000"/>
          </a:xfrm>
          <a:prstGeom prst="rect">
            <a:avLst/>
          </a:prstGeom>
          <a:noFill/>
          <a:ln>
            <a:noFill/>
          </a:ln>
        </p:spPr>
      </p:pic>
      <p:sp>
        <p:nvSpPr>
          <p:cNvPr id="217" name="Google Shape;217;p50"/>
          <p:cNvSpPr txBox="1">
            <a:spLocks noGrp="1"/>
          </p:cNvSpPr>
          <p:nvPr>
            <p:ph type="sldNum" idx="12"/>
          </p:nvPr>
        </p:nvSpPr>
        <p:spPr>
          <a:xfrm>
            <a:off x="12915772" y="9535005"/>
            <a:ext cx="4114800" cy="547200"/>
          </a:xfrm>
          <a:prstGeom prst="rect">
            <a:avLst/>
          </a:prstGeom>
          <a:noFill/>
          <a:ln>
            <a:noFill/>
          </a:ln>
        </p:spPr>
        <p:txBody>
          <a:bodyPr spcFirstLastPara="1" wrap="square" lIns="145150" tIns="72550" rIns="145150" bIns="72550" anchor="t" anchorCtr="0">
            <a:normAutofit lnSpcReduction="10000"/>
          </a:bodyPr>
          <a:lstStyle>
            <a:lvl1pPr marL="0" marR="0" lvl="0"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439971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531000" y="2466350"/>
            <a:ext cx="8090400" cy="29646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a:endParaRPr/>
          </a:p>
        </p:txBody>
      </p:sp>
      <p:sp>
        <p:nvSpPr>
          <p:cNvPr id="38" name="Google Shape;38;p9"/>
          <p:cNvSpPr txBox="1">
            <a:spLocks noGrp="1"/>
          </p:cNvSpPr>
          <p:nvPr>
            <p:ph type="subTitle" idx="1"/>
          </p:nvPr>
        </p:nvSpPr>
        <p:spPr>
          <a:xfrm>
            <a:off x="531000" y="5606150"/>
            <a:ext cx="8090400" cy="2470200"/>
          </a:xfrm>
          <a:prstGeom prst="rect">
            <a:avLst/>
          </a:prstGeom>
        </p:spPr>
        <p:txBody>
          <a:bodyPr spcFirstLastPara="1" wrap="square" lIns="182850" tIns="182850" rIns="182850" bIns="182850" anchor="t"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9"/>
          <p:cNvSpPr txBox="1">
            <a:spLocks noGrp="1"/>
          </p:cNvSpPr>
          <p:nvPr>
            <p:ph type="body" idx="2"/>
          </p:nvPr>
        </p:nvSpPr>
        <p:spPr>
          <a:xfrm>
            <a:off x="9879000" y="1448150"/>
            <a:ext cx="7674000" cy="7390200"/>
          </a:xfrm>
          <a:prstGeom prst="rect">
            <a:avLst/>
          </a:prstGeom>
        </p:spPr>
        <p:txBody>
          <a:bodyPr spcFirstLastPara="1" wrap="square" lIns="182850" tIns="182850" rIns="182850" bIns="182850" anchor="ctr" anchorCtr="0">
            <a:normAutofit/>
          </a:bodyPr>
          <a:lstStyle>
            <a:lvl1pPr marL="457200" lvl="0" indent="-457200">
              <a:spcBef>
                <a:spcPts val="0"/>
              </a:spcBef>
              <a:spcAft>
                <a:spcPts val="0"/>
              </a:spcAft>
              <a:buSzPts val="3600"/>
              <a:buChar char="●"/>
              <a:defRPr/>
            </a:lvl1pPr>
            <a:lvl2pPr marL="914400" lvl="1" indent="-406400">
              <a:spcBef>
                <a:spcPts val="0"/>
              </a:spcBef>
              <a:spcAft>
                <a:spcPts val="0"/>
              </a:spcAft>
              <a:buSzPts val="2800"/>
              <a:buChar char="○"/>
              <a:defRPr/>
            </a:lvl2pPr>
            <a:lvl3pPr marL="1371600" lvl="2" indent="-406400">
              <a:spcBef>
                <a:spcPts val="0"/>
              </a:spcBef>
              <a:spcAft>
                <a:spcPts val="0"/>
              </a:spcAft>
              <a:buSzPts val="2800"/>
              <a:buChar char="■"/>
              <a:defRPr/>
            </a:lvl3pPr>
            <a:lvl4pPr marL="1828800" lvl="3" indent="-406400">
              <a:spcBef>
                <a:spcPts val="0"/>
              </a:spcBef>
              <a:spcAft>
                <a:spcPts val="0"/>
              </a:spcAft>
              <a:buSzPts val="2800"/>
              <a:buChar char="●"/>
              <a:defRPr/>
            </a:lvl4pPr>
            <a:lvl5pPr marL="2286000" lvl="4" indent="-406400">
              <a:spcBef>
                <a:spcPts val="0"/>
              </a:spcBef>
              <a:spcAft>
                <a:spcPts val="0"/>
              </a:spcAft>
              <a:buSzPts val="2800"/>
              <a:buChar char="○"/>
              <a:defRPr/>
            </a:lvl5pPr>
            <a:lvl6pPr marL="2743200" lvl="5" indent="-406400">
              <a:spcBef>
                <a:spcPts val="0"/>
              </a:spcBef>
              <a:spcAft>
                <a:spcPts val="0"/>
              </a:spcAft>
              <a:buSzPts val="2800"/>
              <a:buChar char="■"/>
              <a:defRPr/>
            </a:lvl6pPr>
            <a:lvl7pPr marL="3200400" lvl="6" indent="-406400">
              <a:spcBef>
                <a:spcPts val="0"/>
              </a:spcBef>
              <a:spcAft>
                <a:spcPts val="0"/>
              </a:spcAft>
              <a:buSzPts val="2800"/>
              <a:buChar char="●"/>
              <a:defRPr/>
            </a:lvl7pPr>
            <a:lvl8pPr marL="3657600" lvl="7" indent="-406400">
              <a:spcBef>
                <a:spcPts val="0"/>
              </a:spcBef>
              <a:spcAft>
                <a:spcPts val="0"/>
              </a:spcAft>
              <a:buSzPts val="2800"/>
              <a:buChar char="○"/>
              <a:defRPr/>
            </a:lvl8pPr>
            <a:lvl9pPr marL="4114800" lvl="8" indent="-406400">
              <a:spcBef>
                <a:spcPts val="0"/>
              </a:spcBef>
              <a:spcAft>
                <a:spcPts val="0"/>
              </a:spcAft>
              <a:buSzPts val="2800"/>
              <a:buChar char="■"/>
              <a:defRPr/>
            </a:lvl9pPr>
          </a:lstStyle>
          <a:p>
            <a:endParaRPr/>
          </a:p>
        </p:txBody>
      </p:sp>
      <p:sp>
        <p:nvSpPr>
          <p:cNvPr id="40" name="Google Shape;40;p9"/>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623400" y="8461150"/>
            <a:ext cx="11997600" cy="1210200"/>
          </a:xfrm>
          <a:prstGeom prst="rect">
            <a:avLst/>
          </a:prstGeom>
        </p:spPr>
        <p:txBody>
          <a:bodyPr spcFirstLastPara="1" wrap="square" lIns="182850" tIns="182850" rIns="182850" bIns="182850" anchor="ctr" anchorCtr="0">
            <a:normAutofit/>
          </a:bodyPr>
          <a:lstStyle>
            <a:lvl1pPr marL="457200" lvl="0" indent="-228600">
              <a:lnSpc>
                <a:spcPct val="100000"/>
              </a:lnSpc>
              <a:spcBef>
                <a:spcPts val="0"/>
              </a:spcBef>
              <a:spcAft>
                <a:spcPts val="0"/>
              </a:spcAft>
              <a:buSzPts val="3600"/>
              <a:buNone/>
              <a:defRPr/>
            </a:lvl1pPr>
          </a:lstStyle>
          <a:p>
            <a:endParaRPr/>
          </a:p>
        </p:txBody>
      </p:sp>
      <p:sp>
        <p:nvSpPr>
          <p:cNvPr id="43" name="Google Shape;43;p10"/>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theme" Target="../theme/theme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rmAutofit/>
          </a:bodyPr>
          <a:lstStyle>
            <a:lvl1pPr marL="457200" lvl="0" indent="-457200">
              <a:lnSpc>
                <a:spcPct val="115000"/>
              </a:lnSpc>
              <a:spcBef>
                <a:spcPts val="0"/>
              </a:spcBef>
              <a:spcAft>
                <a:spcPts val="0"/>
              </a:spcAft>
              <a:buClr>
                <a:schemeClr val="dk2"/>
              </a:buClr>
              <a:buSzPts val="3600"/>
              <a:buChar char="●"/>
              <a:defRPr sz="3600">
                <a:solidFill>
                  <a:schemeClr val="dk2"/>
                </a:solidFill>
              </a:defRPr>
            </a:lvl1pPr>
            <a:lvl2pPr marL="914400" lvl="1" indent="-406400">
              <a:lnSpc>
                <a:spcPct val="115000"/>
              </a:lnSpc>
              <a:spcBef>
                <a:spcPts val="0"/>
              </a:spcBef>
              <a:spcAft>
                <a:spcPts val="0"/>
              </a:spcAft>
              <a:buClr>
                <a:schemeClr val="dk2"/>
              </a:buClr>
              <a:buSzPts val="2800"/>
              <a:buChar char="○"/>
              <a:defRPr sz="2800">
                <a:solidFill>
                  <a:schemeClr val="dk2"/>
                </a:solidFill>
              </a:defRPr>
            </a:lvl2pPr>
            <a:lvl3pPr marL="1371600" lvl="2" indent="-406400">
              <a:lnSpc>
                <a:spcPct val="115000"/>
              </a:lnSpc>
              <a:spcBef>
                <a:spcPts val="0"/>
              </a:spcBef>
              <a:spcAft>
                <a:spcPts val="0"/>
              </a:spcAft>
              <a:buClr>
                <a:schemeClr val="dk2"/>
              </a:buClr>
              <a:buSzPts val="2800"/>
              <a:buChar char="■"/>
              <a:defRPr sz="2800">
                <a:solidFill>
                  <a:schemeClr val="dk2"/>
                </a:solidFill>
              </a:defRPr>
            </a:lvl3pPr>
            <a:lvl4pPr marL="1828800" lvl="3" indent="-406400">
              <a:lnSpc>
                <a:spcPct val="115000"/>
              </a:lnSpc>
              <a:spcBef>
                <a:spcPts val="0"/>
              </a:spcBef>
              <a:spcAft>
                <a:spcPts val="0"/>
              </a:spcAft>
              <a:buClr>
                <a:schemeClr val="dk2"/>
              </a:buClr>
              <a:buSzPts val="2800"/>
              <a:buChar char="●"/>
              <a:defRPr sz="2800">
                <a:solidFill>
                  <a:schemeClr val="dk2"/>
                </a:solidFill>
              </a:defRPr>
            </a:lvl4pPr>
            <a:lvl5pPr marL="2286000" lvl="4" indent="-406400">
              <a:lnSpc>
                <a:spcPct val="115000"/>
              </a:lnSpc>
              <a:spcBef>
                <a:spcPts val="0"/>
              </a:spcBef>
              <a:spcAft>
                <a:spcPts val="0"/>
              </a:spcAft>
              <a:buClr>
                <a:schemeClr val="dk2"/>
              </a:buClr>
              <a:buSzPts val="2800"/>
              <a:buChar char="○"/>
              <a:defRPr sz="2800">
                <a:solidFill>
                  <a:schemeClr val="dk2"/>
                </a:solidFill>
              </a:defRPr>
            </a:lvl5pPr>
            <a:lvl6pPr marL="2743200" lvl="5" indent="-406400">
              <a:lnSpc>
                <a:spcPct val="115000"/>
              </a:lnSpc>
              <a:spcBef>
                <a:spcPts val="0"/>
              </a:spcBef>
              <a:spcAft>
                <a:spcPts val="0"/>
              </a:spcAft>
              <a:buClr>
                <a:schemeClr val="dk2"/>
              </a:buClr>
              <a:buSzPts val="2800"/>
              <a:buChar char="■"/>
              <a:defRPr sz="2800">
                <a:solidFill>
                  <a:schemeClr val="dk2"/>
                </a:solidFill>
              </a:defRPr>
            </a:lvl6pPr>
            <a:lvl7pPr marL="3200400" lvl="6" indent="-406400">
              <a:lnSpc>
                <a:spcPct val="115000"/>
              </a:lnSpc>
              <a:spcBef>
                <a:spcPts val="0"/>
              </a:spcBef>
              <a:spcAft>
                <a:spcPts val="0"/>
              </a:spcAft>
              <a:buClr>
                <a:schemeClr val="dk2"/>
              </a:buClr>
              <a:buSzPts val="2800"/>
              <a:buChar char="●"/>
              <a:defRPr sz="2800">
                <a:solidFill>
                  <a:schemeClr val="dk2"/>
                </a:solidFill>
              </a:defRPr>
            </a:lvl7pPr>
            <a:lvl8pPr marL="3657600" lvl="7" indent="-406400">
              <a:lnSpc>
                <a:spcPct val="115000"/>
              </a:lnSpc>
              <a:spcBef>
                <a:spcPts val="0"/>
              </a:spcBef>
              <a:spcAft>
                <a:spcPts val="0"/>
              </a:spcAft>
              <a:buClr>
                <a:schemeClr val="dk2"/>
              </a:buClr>
              <a:buSzPts val="2800"/>
              <a:buChar char="○"/>
              <a:defRPr sz="2800">
                <a:solidFill>
                  <a:schemeClr val="dk2"/>
                </a:solidFill>
              </a:defRPr>
            </a:lvl8pPr>
            <a:lvl9pPr marL="4114800" lvl="8" indent="-406400">
              <a:lnSpc>
                <a:spcPct val="115000"/>
              </a:lnSpc>
              <a:spcBef>
                <a:spcPts val="0"/>
              </a:spcBef>
              <a:spcAft>
                <a:spcPts val="0"/>
              </a:spcAft>
              <a:buClr>
                <a:schemeClr val="dk2"/>
              </a:buClr>
              <a:buSzPts val="2800"/>
              <a:buChar char="■"/>
              <a:defRPr sz="2800">
                <a:solidFill>
                  <a:schemeClr val="dk2"/>
                </a:solidFill>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2F2F2">
            <a:alpha val="94900"/>
          </a:srgbClr>
        </a:solidFill>
        <a:effectLst/>
      </p:bgPr>
    </p:bg>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623400" y="890050"/>
            <a:ext cx="17041200" cy="1145400"/>
          </a:xfrm>
          <a:prstGeom prst="rect">
            <a:avLst/>
          </a:prstGeom>
          <a:noFill/>
          <a:ln>
            <a:noFill/>
          </a:ln>
        </p:spPr>
        <p:txBody>
          <a:bodyPr spcFirstLastPara="1" wrap="square" lIns="186650" tIns="186650" rIns="186650" bIns="186650" anchor="t" anchorCtr="0">
            <a:normAutofit/>
          </a:bodyPr>
          <a:lstStyle>
            <a:lvl1pPr lvl="0">
              <a:spcBef>
                <a:spcPts val="0"/>
              </a:spcBef>
              <a:spcAft>
                <a:spcPts val="0"/>
              </a:spcAft>
              <a:buClr>
                <a:schemeClr val="dk2"/>
              </a:buClr>
              <a:buSzPts val="5700"/>
              <a:buFont typeface="Heebo"/>
              <a:buNone/>
              <a:defRPr sz="5700" b="1">
                <a:solidFill>
                  <a:schemeClr val="dk2"/>
                </a:solidFill>
                <a:latin typeface="Heebo"/>
                <a:ea typeface="Heebo"/>
                <a:cs typeface="Heebo"/>
                <a:sym typeface="Heebo"/>
              </a:defRPr>
            </a:lvl1pPr>
            <a:lvl2pPr lvl="1">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2pPr>
            <a:lvl3pPr lvl="2">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3pPr>
            <a:lvl4pPr lvl="3">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4pPr>
            <a:lvl5pPr lvl="4">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5pPr>
            <a:lvl6pPr lvl="5">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6pPr>
            <a:lvl7pPr lvl="6">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7pPr>
            <a:lvl8pPr lvl="7">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8pPr>
            <a:lvl9pPr lvl="8">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9pPr>
          </a:lstStyle>
          <a:p>
            <a:endParaRPr/>
          </a:p>
        </p:txBody>
      </p:sp>
      <p:sp>
        <p:nvSpPr>
          <p:cNvPr id="131" name="Google Shape;131;p26"/>
          <p:cNvSpPr txBox="1">
            <a:spLocks noGrp="1"/>
          </p:cNvSpPr>
          <p:nvPr>
            <p:ph type="body" idx="1"/>
          </p:nvPr>
        </p:nvSpPr>
        <p:spPr>
          <a:xfrm>
            <a:off x="623400" y="2304950"/>
            <a:ext cx="17041200" cy="6832800"/>
          </a:xfrm>
          <a:prstGeom prst="rect">
            <a:avLst/>
          </a:prstGeom>
          <a:noFill/>
          <a:ln>
            <a:noFill/>
          </a:ln>
        </p:spPr>
        <p:txBody>
          <a:bodyPr spcFirstLastPara="1" wrap="square" lIns="186650" tIns="186650" rIns="186650" bIns="186650" anchor="t" anchorCtr="0">
            <a:normAutofit/>
          </a:bodyPr>
          <a:lstStyle>
            <a:lvl1pPr marL="457200" lvl="0" indent="-463550">
              <a:lnSpc>
                <a:spcPct val="115000"/>
              </a:lnSpc>
              <a:spcBef>
                <a:spcPts val="0"/>
              </a:spcBef>
              <a:spcAft>
                <a:spcPts val="0"/>
              </a:spcAft>
              <a:buSzPts val="3700"/>
              <a:buFont typeface="Heebo"/>
              <a:buChar char="●"/>
              <a:defRPr sz="3700">
                <a:latin typeface="Heebo"/>
                <a:ea typeface="Heebo"/>
                <a:cs typeface="Heebo"/>
                <a:sym typeface="Heebo"/>
              </a:defRPr>
            </a:lvl1pPr>
            <a:lvl2pPr marL="914400" lvl="1" indent="-412750">
              <a:lnSpc>
                <a:spcPct val="115000"/>
              </a:lnSpc>
              <a:spcBef>
                <a:spcPts val="0"/>
              </a:spcBef>
              <a:spcAft>
                <a:spcPts val="0"/>
              </a:spcAft>
              <a:buSzPts val="2900"/>
              <a:buFont typeface="Heebo"/>
              <a:buChar char="○"/>
              <a:defRPr sz="2900">
                <a:latin typeface="Heebo"/>
                <a:ea typeface="Heebo"/>
                <a:cs typeface="Heebo"/>
                <a:sym typeface="Heebo"/>
              </a:defRPr>
            </a:lvl2pPr>
            <a:lvl3pPr marL="1371600" lvl="2" indent="-412750">
              <a:lnSpc>
                <a:spcPct val="115000"/>
              </a:lnSpc>
              <a:spcBef>
                <a:spcPts val="0"/>
              </a:spcBef>
              <a:spcAft>
                <a:spcPts val="0"/>
              </a:spcAft>
              <a:buSzPts val="2900"/>
              <a:buFont typeface="Heebo"/>
              <a:buChar char="■"/>
              <a:defRPr sz="2900">
                <a:latin typeface="Heebo"/>
                <a:ea typeface="Heebo"/>
                <a:cs typeface="Heebo"/>
                <a:sym typeface="Heebo"/>
              </a:defRPr>
            </a:lvl3pPr>
            <a:lvl4pPr marL="1828800" lvl="3" indent="-412750">
              <a:lnSpc>
                <a:spcPct val="115000"/>
              </a:lnSpc>
              <a:spcBef>
                <a:spcPts val="0"/>
              </a:spcBef>
              <a:spcAft>
                <a:spcPts val="0"/>
              </a:spcAft>
              <a:buSzPts val="2900"/>
              <a:buFont typeface="Heebo"/>
              <a:buChar char="●"/>
              <a:defRPr sz="2900">
                <a:latin typeface="Heebo"/>
                <a:ea typeface="Heebo"/>
                <a:cs typeface="Heebo"/>
                <a:sym typeface="Heebo"/>
              </a:defRPr>
            </a:lvl4pPr>
            <a:lvl5pPr marL="2286000" lvl="4" indent="-412750">
              <a:lnSpc>
                <a:spcPct val="115000"/>
              </a:lnSpc>
              <a:spcBef>
                <a:spcPts val="0"/>
              </a:spcBef>
              <a:spcAft>
                <a:spcPts val="0"/>
              </a:spcAft>
              <a:buSzPts val="2900"/>
              <a:buFont typeface="Heebo"/>
              <a:buChar char="○"/>
              <a:defRPr sz="2900">
                <a:latin typeface="Heebo"/>
                <a:ea typeface="Heebo"/>
                <a:cs typeface="Heebo"/>
                <a:sym typeface="Heebo"/>
              </a:defRPr>
            </a:lvl5pPr>
            <a:lvl6pPr marL="2743200" lvl="5" indent="-412750">
              <a:lnSpc>
                <a:spcPct val="115000"/>
              </a:lnSpc>
              <a:spcBef>
                <a:spcPts val="0"/>
              </a:spcBef>
              <a:spcAft>
                <a:spcPts val="0"/>
              </a:spcAft>
              <a:buSzPts val="2900"/>
              <a:buFont typeface="Heebo"/>
              <a:buChar char="■"/>
              <a:defRPr sz="2900">
                <a:latin typeface="Heebo"/>
                <a:ea typeface="Heebo"/>
                <a:cs typeface="Heebo"/>
                <a:sym typeface="Heebo"/>
              </a:defRPr>
            </a:lvl6pPr>
            <a:lvl7pPr marL="3200400" lvl="6" indent="-412750">
              <a:lnSpc>
                <a:spcPct val="115000"/>
              </a:lnSpc>
              <a:spcBef>
                <a:spcPts val="0"/>
              </a:spcBef>
              <a:spcAft>
                <a:spcPts val="0"/>
              </a:spcAft>
              <a:buSzPts val="2900"/>
              <a:buFont typeface="Heebo"/>
              <a:buChar char="●"/>
              <a:defRPr sz="2900">
                <a:latin typeface="Heebo"/>
                <a:ea typeface="Heebo"/>
                <a:cs typeface="Heebo"/>
                <a:sym typeface="Heebo"/>
              </a:defRPr>
            </a:lvl7pPr>
            <a:lvl8pPr marL="3657600" lvl="7" indent="-412750">
              <a:lnSpc>
                <a:spcPct val="115000"/>
              </a:lnSpc>
              <a:spcBef>
                <a:spcPts val="0"/>
              </a:spcBef>
              <a:spcAft>
                <a:spcPts val="0"/>
              </a:spcAft>
              <a:buSzPts val="2900"/>
              <a:buFont typeface="Heebo"/>
              <a:buChar char="○"/>
              <a:defRPr sz="2900">
                <a:latin typeface="Heebo"/>
                <a:ea typeface="Heebo"/>
                <a:cs typeface="Heebo"/>
                <a:sym typeface="Heebo"/>
              </a:defRPr>
            </a:lvl8pPr>
            <a:lvl9pPr marL="4114800" lvl="8" indent="-412750">
              <a:lnSpc>
                <a:spcPct val="115000"/>
              </a:lnSpc>
              <a:spcBef>
                <a:spcPts val="0"/>
              </a:spcBef>
              <a:spcAft>
                <a:spcPts val="0"/>
              </a:spcAft>
              <a:buSzPts val="2900"/>
              <a:buFont typeface="Heebo"/>
              <a:buChar char="■"/>
              <a:defRPr sz="2900">
                <a:latin typeface="Heebo"/>
                <a:ea typeface="Heebo"/>
                <a:cs typeface="Heebo"/>
                <a:sym typeface="Heebo"/>
              </a:defRPr>
            </a:lvl9pPr>
          </a:lstStyle>
          <a:p>
            <a:endParaRPr/>
          </a:p>
        </p:txBody>
      </p:sp>
      <p:sp>
        <p:nvSpPr>
          <p:cNvPr id="132" name="Google Shape;132;p26"/>
          <p:cNvSpPr txBox="1">
            <a:spLocks noGrp="1"/>
          </p:cNvSpPr>
          <p:nvPr>
            <p:ph type="sldNum" idx="12"/>
          </p:nvPr>
        </p:nvSpPr>
        <p:spPr>
          <a:xfrm>
            <a:off x="16944916" y="9326434"/>
            <a:ext cx="1098000" cy="787200"/>
          </a:xfrm>
          <a:prstGeom prst="rect">
            <a:avLst/>
          </a:prstGeom>
          <a:noFill/>
          <a:ln>
            <a:noFill/>
          </a:ln>
        </p:spPr>
        <p:txBody>
          <a:bodyPr spcFirstLastPara="1" wrap="square" lIns="186650" tIns="186650" rIns="186650" bIns="1866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725"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729453"/>
      </p:ext>
    </p:extLst>
  </p:cSld>
  <p:clrMap bg1="lt1" tx1="dk1" bg2="lt2" tx2="dk2" accent1="accent1" accent2="accent2" accent3="accent3" accent4="accent4" accent5="accent5" accent6="accent6" hlink="hlink" folHlink="folHlink"/>
  <p:sldLayoutIdLst>
    <p:sldLayoutId id="2147483699" r:id="rId1"/>
  </p:sldLayoutIdLst>
  <p:hf sldNum="0" hdr="0" ftr="0" dt="0"/>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2F2">
            <a:alpha val="94900"/>
          </a:srgbClr>
        </a:solidFill>
        <a:effectLst/>
      </p:bgPr>
    </p:bg>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623400" y="890050"/>
            <a:ext cx="17041200" cy="1145400"/>
          </a:xfrm>
          <a:prstGeom prst="rect">
            <a:avLst/>
          </a:prstGeom>
          <a:noFill/>
          <a:ln>
            <a:noFill/>
          </a:ln>
        </p:spPr>
        <p:txBody>
          <a:bodyPr spcFirstLastPara="1" wrap="square" lIns="186650" tIns="186650" rIns="186650" bIns="186650" anchor="t" anchorCtr="0">
            <a:normAutofit/>
          </a:bodyPr>
          <a:lstStyle>
            <a:lvl1pPr lvl="0">
              <a:spcBef>
                <a:spcPts val="0"/>
              </a:spcBef>
              <a:spcAft>
                <a:spcPts val="0"/>
              </a:spcAft>
              <a:buClr>
                <a:schemeClr val="dk2"/>
              </a:buClr>
              <a:buSzPts val="5700"/>
              <a:buFont typeface="Heebo"/>
              <a:buNone/>
              <a:defRPr sz="5700" b="1">
                <a:solidFill>
                  <a:schemeClr val="dk2"/>
                </a:solidFill>
                <a:latin typeface="Heebo"/>
                <a:ea typeface="Heebo"/>
                <a:cs typeface="Heebo"/>
                <a:sym typeface="Heebo"/>
              </a:defRPr>
            </a:lvl1pPr>
            <a:lvl2pPr lvl="1">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2pPr>
            <a:lvl3pPr lvl="2">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3pPr>
            <a:lvl4pPr lvl="3">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4pPr>
            <a:lvl5pPr lvl="4">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5pPr>
            <a:lvl6pPr lvl="5">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6pPr>
            <a:lvl7pPr lvl="6">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7pPr>
            <a:lvl8pPr lvl="7">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8pPr>
            <a:lvl9pPr lvl="8">
              <a:spcBef>
                <a:spcPts val="0"/>
              </a:spcBef>
              <a:spcAft>
                <a:spcPts val="0"/>
              </a:spcAft>
              <a:buClr>
                <a:schemeClr val="dk2"/>
              </a:buClr>
              <a:buSzPts val="5700"/>
              <a:buFont typeface="Helvetica Neue"/>
              <a:buNone/>
              <a:defRPr sz="5700">
                <a:solidFill>
                  <a:schemeClr val="dk2"/>
                </a:solidFill>
                <a:latin typeface="Helvetica Neue"/>
                <a:ea typeface="Helvetica Neue"/>
                <a:cs typeface="Helvetica Neue"/>
                <a:sym typeface="Helvetica Neue"/>
              </a:defRPr>
            </a:lvl9pPr>
          </a:lstStyle>
          <a:p>
            <a:endParaRPr/>
          </a:p>
        </p:txBody>
      </p:sp>
      <p:sp>
        <p:nvSpPr>
          <p:cNvPr id="131" name="Google Shape;131;p26"/>
          <p:cNvSpPr txBox="1">
            <a:spLocks noGrp="1"/>
          </p:cNvSpPr>
          <p:nvPr>
            <p:ph type="body" idx="1"/>
          </p:nvPr>
        </p:nvSpPr>
        <p:spPr>
          <a:xfrm>
            <a:off x="623400" y="2304950"/>
            <a:ext cx="17041200" cy="6832800"/>
          </a:xfrm>
          <a:prstGeom prst="rect">
            <a:avLst/>
          </a:prstGeom>
          <a:noFill/>
          <a:ln>
            <a:noFill/>
          </a:ln>
        </p:spPr>
        <p:txBody>
          <a:bodyPr spcFirstLastPara="1" wrap="square" lIns="186650" tIns="186650" rIns="186650" bIns="186650" anchor="t" anchorCtr="0">
            <a:normAutofit/>
          </a:bodyPr>
          <a:lstStyle>
            <a:lvl1pPr marL="457200" lvl="0" indent="-463550">
              <a:lnSpc>
                <a:spcPct val="115000"/>
              </a:lnSpc>
              <a:spcBef>
                <a:spcPts val="0"/>
              </a:spcBef>
              <a:spcAft>
                <a:spcPts val="0"/>
              </a:spcAft>
              <a:buSzPts val="3700"/>
              <a:buFont typeface="Heebo"/>
              <a:buChar char="●"/>
              <a:defRPr sz="3700">
                <a:latin typeface="Heebo"/>
                <a:ea typeface="Heebo"/>
                <a:cs typeface="Heebo"/>
                <a:sym typeface="Heebo"/>
              </a:defRPr>
            </a:lvl1pPr>
            <a:lvl2pPr marL="914400" lvl="1" indent="-412750">
              <a:lnSpc>
                <a:spcPct val="115000"/>
              </a:lnSpc>
              <a:spcBef>
                <a:spcPts val="0"/>
              </a:spcBef>
              <a:spcAft>
                <a:spcPts val="0"/>
              </a:spcAft>
              <a:buSzPts val="2900"/>
              <a:buFont typeface="Heebo"/>
              <a:buChar char="○"/>
              <a:defRPr sz="2900">
                <a:latin typeface="Heebo"/>
                <a:ea typeface="Heebo"/>
                <a:cs typeface="Heebo"/>
                <a:sym typeface="Heebo"/>
              </a:defRPr>
            </a:lvl2pPr>
            <a:lvl3pPr marL="1371600" lvl="2" indent="-412750">
              <a:lnSpc>
                <a:spcPct val="115000"/>
              </a:lnSpc>
              <a:spcBef>
                <a:spcPts val="0"/>
              </a:spcBef>
              <a:spcAft>
                <a:spcPts val="0"/>
              </a:spcAft>
              <a:buSzPts val="2900"/>
              <a:buFont typeface="Heebo"/>
              <a:buChar char="■"/>
              <a:defRPr sz="2900">
                <a:latin typeface="Heebo"/>
                <a:ea typeface="Heebo"/>
                <a:cs typeface="Heebo"/>
                <a:sym typeface="Heebo"/>
              </a:defRPr>
            </a:lvl3pPr>
            <a:lvl4pPr marL="1828800" lvl="3" indent="-412750">
              <a:lnSpc>
                <a:spcPct val="115000"/>
              </a:lnSpc>
              <a:spcBef>
                <a:spcPts val="0"/>
              </a:spcBef>
              <a:spcAft>
                <a:spcPts val="0"/>
              </a:spcAft>
              <a:buSzPts val="2900"/>
              <a:buFont typeface="Heebo"/>
              <a:buChar char="●"/>
              <a:defRPr sz="2900">
                <a:latin typeface="Heebo"/>
                <a:ea typeface="Heebo"/>
                <a:cs typeface="Heebo"/>
                <a:sym typeface="Heebo"/>
              </a:defRPr>
            </a:lvl4pPr>
            <a:lvl5pPr marL="2286000" lvl="4" indent="-412750">
              <a:lnSpc>
                <a:spcPct val="115000"/>
              </a:lnSpc>
              <a:spcBef>
                <a:spcPts val="0"/>
              </a:spcBef>
              <a:spcAft>
                <a:spcPts val="0"/>
              </a:spcAft>
              <a:buSzPts val="2900"/>
              <a:buFont typeface="Heebo"/>
              <a:buChar char="○"/>
              <a:defRPr sz="2900">
                <a:latin typeface="Heebo"/>
                <a:ea typeface="Heebo"/>
                <a:cs typeface="Heebo"/>
                <a:sym typeface="Heebo"/>
              </a:defRPr>
            </a:lvl5pPr>
            <a:lvl6pPr marL="2743200" lvl="5" indent="-412750">
              <a:lnSpc>
                <a:spcPct val="115000"/>
              </a:lnSpc>
              <a:spcBef>
                <a:spcPts val="0"/>
              </a:spcBef>
              <a:spcAft>
                <a:spcPts val="0"/>
              </a:spcAft>
              <a:buSzPts val="2900"/>
              <a:buFont typeface="Heebo"/>
              <a:buChar char="■"/>
              <a:defRPr sz="2900">
                <a:latin typeface="Heebo"/>
                <a:ea typeface="Heebo"/>
                <a:cs typeface="Heebo"/>
                <a:sym typeface="Heebo"/>
              </a:defRPr>
            </a:lvl6pPr>
            <a:lvl7pPr marL="3200400" lvl="6" indent="-412750">
              <a:lnSpc>
                <a:spcPct val="115000"/>
              </a:lnSpc>
              <a:spcBef>
                <a:spcPts val="0"/>
              </a:spcBef>
              <a:spcAft>
                <a:spcPts val="0"/>
              </a:spcAft>
              <a:buSzPts val="2900"/>
              <a:buFont typeface="Heebo"/>
              <a:buChar char="●"/>
              <a:defRPr sz="2900">
                <a:latin typeface="Heebo"/>
                <a:ea typeface="Heebo"/>
                <a:cs typeface="Heebo"/>
                <a:sym typeface="Heebo"/>
              </a:defRPr>
            </a:lvl7pPr>
            <a:lvl8pPr marL="3657600" lvl="7" indent="-412750">
              <a:lnSpc>
                <a:spcPct val="115000"/>
              </a:lnSpc>
              <a:spcBef>
                <a:spcPts val="0"/>
              </a:spcBef>
              <a:spcAft>
                <a:spcPts val="0"/>
              </a:spcAft>
              <a:buSzPts val="2900"/>
              <a:buFont typeface="Heebo"/>
              <a:buChar char="○"/>
              <a:defRPr sz="2900">
                <a:latin typeface="Heebo"/>
                <a:ea typeface="Heebo"/>
                <a:cs typeface="Heebo"/>
                <a:sym typeface="Heebo"/>
              </a:defRPr>
            </a:lvl8pPr>
            <a:lvl9pPr marL="4114800" lvl="8" indent="-412750">
              <a:lnSpc>
                <a:spcPct val="115000"/>
              </a:lnSpc>
              <a:spcBef>
                <a:spcPts val="0"/>
              </a:spcBef>
              <a:spcAft>
                <a:spcPts val="0"/>
              </a:spcAft>
              <a:buSzPts val="2900"/>
              <a:buFont typeface="Heebo"/>
              <a:buChar char="■"/>
              <a:defRPr sz="2900">
                <a:latin typeface="Heebo"/>
                <a:ea typeface="Heebo"/>
                <a:cs typeface="Heebo"/>
                <a:sym typeface="Heebo"/>
              </a:defRPr>
            </a:lvl9pPr>
          </a:lstStyle>
          <a:p>
            <a:endParaRPr/>
          </a:p>
        </p:txBody>
      </p:sp>
      <p:sp>
        <p:nvSpPr>
          <p:cNvPr id="132" name="Google Shape;132;p26"/>
          <p:cNvSpPr txBox="1">
            <a:spLocks noGrp="1"/>
          </p:cNvSpPr>
          <p:nvPr>
            <p:ph type="sldNum" idx="12"/>
          </p:nvPr>
        </p:nvSpPr>
        <p:spPr>
          <a:xfrm>
            <a:off x="16944916" y="9326434"/>
            <a:ext cx="1098000" cy="787200"/>
          </a:xfrm>
          <a:prstGeom prst="rect">
            <a:avLst/>
          </a:prstGeom>
          <a:noFill/>
          <a:ln>
            <a:noFill/>
          </a:ln>
        </p:spPr>
        <p:txBody>
          <a:bodyPr spcFirstLastPara="1" wrap="square" lIns="186650" tIns="186650" rIns="186650" bIns="1866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2152017160"/>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9.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9.xml"/><Relationship Id="rId6" Type="http://schemas.openxmlformats.org/officeDocument/2006/relationships/image" Target="../media/image20.png"/><Relationship Id="rId11" Type="http://schemas.openxmlformats.org/officeDocument/2006/relationships/image" Target="../media/image1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9.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9.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image" Target="../media/image11.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FB0F1950-DC5F-7E8D-1083-7F909369B3B1}"/>
              </a:ext>
            </a:extLst>
          </p:cNvPr>
          <p:cNvPicPr>
            <a:picLocks noChangeAspect="1"/>
          </p:cNvPicPr>
          <p:nvPr/>
        </p:nvPicPr>
        <p:blipFill>
          <a:blip r:embed="rId2"/>
          <a:srcRect l="10401" t="18494" r="12985" b="12181"/>
          <a:stretch>
            <a:fillRect/>
          </a:stretch>
        </p:blipFill>
        <p:spPr>
          <a:xfrm>
            <a:off x="-141017" y="-86422"/>
            <a:ext cx="18570033" cy="10459844"/>
          </a:xfrm>
          <a:prstGeom prst="rect">
            <a:avLst/>
          </a:prstGeom>
        </p:spPr>
      </p:pic>
      <p:sp>
        <p:nvSpPr>
          <p:cNvPr id="3" name="Retângulo 2">
            <a:extLst>
              <a:ext uri="{FF2B5EF4-FFF2-40B4-BE49-F238E27FC236}">
                <a16:creationId xmlns:a16="http://schemas.microsoft.com/office/drawing/2014/main" id="{7380A1AF-E6F6-7B1A-9B1B-945934053EE7}"/>
              </a:ext>
            </a:extLst>
          </p:cNvPr>
          <p:cNvSpPr/>
          <p:nvPr/>
        </p:nvSpPr>
        <p:spPr>
          <a:xfrm>
            <a:off x="1255059" y="896471"/>
            <a:ext cx="1255059" cy="7153835"/>
          </a:xfrm>
          <a:prstGeom prst="rect">
            <a:avLst/>
          </a:prstGeom>
          <a:solidFill>
            <a:srgbClr val="FE4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object 3">
            <a:extLst>
              <a:ext uri="{FF2B5EF4-FFF2-40B4-BE49-F238E27FC236}">
                <a16:creationId xmlns:a16="http://schemas.microsoft.com/office/drawing/2014/main" id="{D363BCE7-9E7A-9AA8-1F8F-8E3AB869236C}"/>
              </a:ext>
            </a:extLst>
          </p:cNvPr>
          <p:cNvPicPr/>
          <p:nvPr/>
        </p:nvPicPr>
        <p:blipFill>
          <a:blip r:embed="rId3" cstate="print"/>
          <a:srcRect r="50000" b="83474"/>
          <a:stretch>
            <a:fillRect/>
          </a:stretch>
        </p:blipFill>
        <p:spPr>
          <a:xfrm>
            <a:off x="0" y="0"/>
            <a:ext cx="9144001" cy="8100869"/>
          </a:xfrm>
          <a:prstGeom prst="rect">
            <a:avLst/>
          </a:prstGeom>
        </p:spPr>
      </p:pic>
      <p:pic>
        <p:nvPicPr>
          <p:cNvPr id="16" name="object 3">
            <a:extLst>
              <a:ext uri="{FF2B5EF4-FFF2-40B4-BE49-F238E27FC236}">
                <a16:creationId xmlns:a16="http://schemas.microsoft.com/office/drawing/2014/main" id="{26A47282-FD28-55A6-6E5D-7B3BB3D2E9D3}"/>
              </a:ext>
            </a:extLst>
          </p:cNvPr>
          <p:cNvPicPr/>
          <p:nvPr/>
        </p:nvPicPr>
        <p:blipFill>
          <a:blip r:embed="rId3" cstate="print"/>
          <a:srcRect r="50000" b="83474"/>
          <a:stretch>
            <a:fillRect/>
          </a:stretch>
        </p:blipFill>
        <p:spPr>
          <a:xfrm>
            <a:off x="-2" y="0"/>
            <a:ext cx="9144001" cy="8100869"/>
          </a:xfrm>
          <a:prstGeom prst="rect">
            <a:avLst/>
          </a:prstGeom>
        </p:spPr>
      </p:pic>
      <p:sp>
        <p:nvSpPr>
          <p:cNvPr id="17" name="Shape 0">
            <a:extLst>
              <a:ext uri="{FF2B5EF4-FFF2-40B4-BE49-F238E27FC236}">
                <a16:creationId xmlns:a16="http://schemas.microsoft.com/office/drawing/2014/main" id="{E6471C70-76AD-71CD-31C4-634497F0C7FA}"/>
              </a:ext>
            </a:extLst>
          </p:cNvPr>
          <p:cNvSpPr/>
          <p:nvPr/>
        </p:nvSpPr>
        <p:spPr>
          <a:xfrm>
            <a:off x="1624216" y="1228528"/>
            <a:ext cx="6790099" cy="438956"/>
          </a:xfrm>
          <a:prstGeom prst="roundRect">
            <a:avLst>
              <a:gd name="adj" fmla="val 50000"/>
            </a:avLst>
          </a:prstGeom>
          <a:solidFill>
            <a:srgbClr val="FFFFFF">
              <a:alpha val="0"/>
            </a:srgbClr>
          </a:solidFill>
          <a:ln w="19050">
            <a:solidFill>
              <a:srgbClr val="FFFFFF"/>
            </a:solidFill>
            <a:prstDash val="solid"/>
          </a:ln>
        </p:spPr>
        <p:txBody>
          <a:bodyPr/>
          <a:lstStyle/>
          <a:p>
            <a:endParaRPr lang="pt-BR"/>
          </a:p>
        </p:txBody>
      </p:sp>
      <p:sp>
        <p:nvSpPr>
          <p:cNvPr id="18" name="Text 1">
            <a:extLst>
              <a:ext uri="{FF2B5EF4-FFF2-40B4-BE49-F238E27FC236}">
                <a16:creationId xmlns:a16="http://schemas.microsoft.com/office/drawing/2014/main" id="{D7722119-BB25-E657-C52C-CA9C9DA65692}"/>
              </a:ext>
            </a:extLst>
          </p:cNvPr>
          <p:cNvSpPr txBox="1"/>
          <p:nvPr/>
        </p:nvSpPr>
        <p:spPr>
          <a:xfrm>
            <a:off x="1624216" y="1228528"/>
            <a:ext cx="6790099" cy="438956"/>
          </a:xfrm>
          <a:prstGeom prst="rect">
            <a:avLst/>
          </a:prstGeom>
          <a:noFill/>
          <a:ln/>
        </p:spPr>
        <p:txBody>
          <a:bodyPr wrap="square" lIns="0" tIns="0" rIns="0" bIns="0" rtlCol="0" anchor="ctr"/>
          <a:lstStyle/>
          <a:p>
            <a:pPr marL="0" indent="0" algn="ctr">
              <a:buNone/>
            </a:pPr>
            <a:r>
              <a:rPr lang="en-US" sz="2300" dirty="0">
                <a:solidFill>
                  <a:srgbClr val="FFFFFF"/>
                </a:solidFill>
                <a:latin typeface="Heebo" pitchFamily="34" charset="0"/>
                <a:ea typeface="Heebo" pitchFamily="34" charset="-122"/>
                <a:cs typeface="Heebo" pitchFamily="34" charset="-120"/>
              </a:rPr>
              <a:t>OnePage </a:t>
            </a:r>
            <a:r>
              <a:rPr lang="en-US" sz="2300" dirty="0" err="1">
                <a:solidFill>
                  <a:srgbClr val="FFFFFF"/>
                </a:solidFill>
                <a:latin typeface="Heebo" pitchFamily="34" charset="0"/>
                <a:ea typeface="Heebo" pitchFamily="34" charset="-122"/>
                <a:cs typeface="Heebo" pitchFamily="34" charset="-120"/>
              </a:rPr>
              <a:t>Liderança</a:t>
            </a:r>
            <a:r>
              <a:rPr lang="en-US" sz="2300" dirty="0">
                <a:solidFill>
                  <a:srgbClr val="FFFFFF"/>
                </a:solidFill>
                <a:latin typeface="Heebo" pitchFamily="34" charset="0"/>
                <a:ea typeface="Heebo" pitchFamily="34" charset="-122"/>
                <a:cs typeface="Heebo" pitchFamily="34" charset="-120"/>
              </a:rPr>
              <a:t> </a:t>
            </a:r>
            <a:endParaRPr lang="en-US" sz="2300" dirty="0"/>
          </a:p>
        </p:txBody>
      </p:sp>
      <p:sp>
        <p:nvSpPr>
          <p:cNvPr id="19" name="Text 2">
            <a:extLst>
              <a:ext uri="{FF2B5EF4-FFF2-40B4-BE49-F238E27FC236}">
                <a16:creationId xmlns:a16="http://schemas.microsoft.com/office/drawing/2014/main" id="{1DCC8954-4D01-6A45-5C18-8075F0A49B2E}"/>
              </a:ext>
            </a:extLst>
          </p:cNvPr>
          <p:cNvSpPr txBox="1"/>
          <p:nvPr/>
        </p:nvSpPr>
        <p:spPr>
          <a:xfrm>
            <a:off x="1780434" y="1798500"/>
            <a:ext cx="8093249" cy="5349775"/>
          </a:xfrm>
          <a:prstGeom prst="rect">
            <a:avLst/>
          </a:prstGeom>
          <a:noFill/>
          <a:ln/>
        </p:spPr>
        <p:txBody>
          <a:bodyPr wrap="square" lIns="0" tIns="0" rIns="0" bIns="0" rtlCol="0" anchor="ctr"/>
          <a:lstStyle/>
          <a:p>
            <a:pPr marL="0" indent="0">
              <a:lnSpc>
                <a:spcPct val="102000"/>
              </a:lnSpc>
              <a:buNone/>
            </a:pPr>
            <a:r>
              <a:rPr lang="en-US" sz="7200" b="1" dirty="0">
                <a:solidFill>
                  <a:srgbClr val="FFFFFF"/>
                </a:solidFill>
                <a:latin typeface="Heebo" pitchFamily="34" charset="0"/>
                <a:ea typeface="Heebo" pitchFamily="34" charset="-122"/>
                <a:cs typeface="Heebo" pitchFamily="34" charset="-120"/>
              </a:rPr>
              <a:t>Primeiro Gole da </a:t>
            </a:r>
            <a:r>
              <a:rPr lang="en-US" sz="7200" b="1" dirty="0" err="1">
                <a:solidFill>
                  <a:srgbClr val="FFFFFF"/>
                </a:solidFill>
                <a:latin typeface="Heebo" pitchFamily="34" charset="0"/>
                <a:ea typeface="Heebo" pitchFamily="34" charset="-122"/>
                <a:cs typeface="Heebo" pitchFamily="34" charset="-120"/>
              </a:rPr>
              <a:t>Liderança</a:t>
            </a:r>
            <a:endParaRPr lang="en-US" sz="7200" b="1" dirty="0">
              <a:solidFill>
                <a:srgbClr val="FFFFFF"/>
              </a:solidFill>
              <a:latin typeface="Heebo" pitchFamily="34" charset="0"/>
              <a:ea typeface="Heebo" pitchFamily="34" charset="-122"/>
              <a:cs typeface="Heebo" pitchFamily="34" charset="-120"/>
            </a:endParaRPr>
          </a:p>
          <a:p>
            <a:pPr marL="0" indent="0">
              <a:lnSpc>
                <a:spcPct val="102000"/>
              </a:lnSpc>
              <a:buNone/>
            </a:pPr>
            <a:endParaRPr lang="en-US" sz="7200" b="1" dirty="0">
              <a:solidFill>
                <a:srgbClr val="FFFFFF"/>
              </a:solidFill>
              <a:latin typeface="Heebo" pitchFamily="34" charset="0"/>
              <a:ea typeface="Heebo" pitchFamily="34" charset="-122"/>
              <a:cs typeface="Heebo" pitchFamily="34" charset="-120"/>
            </a:endParaRPr>
          </a:p>
          <a:p>
            <a:pPr marL="0" indent="0">
              <a:lnSpc>
                <a:spcPct val="102000"/>
              </a:lnSpc>
              <a:buNone/>
            </a:pPr>
            <a:r>
              <a:rPr lang="en-US" sz="4400" dirty="0" err="1">
                <a:solidFill>
                  <a:srgbClr val="FFFFFF"/>
                </a:solidFill>
                <a:latin typeface="Heebo" pitchFamily="34" charset="0"/>
                <a:ea typeface="Heebo" pitchFamily="34" charset="-122"/>
                <a:cs typeface="Heebo" pitchFamily="34" charset="-120"/>
              </a:rPr>
              <a:t>Líder</a:t>
            </a:r>
            <a:r>
              <a:rPr lang="en-US" sz="4400" dirty="0">
                <a:solidFill>
                  <a:srgbClr val="FFFFFF"/>
                </a:solidFill>
                <a:latin typeface="Heebo" pitchFamily="34" charset="0"/>
                <a:ea typeface="Heebo" pitchFamily="34" charset="-122"/>
                <a:cs typeface="Heebo" pitchFamily="34" charset="-120"/>
              </a:rPr>
              <a:t> de Si</a:t>
            </a:r>
            <a:endParaRPr lang="en-US" sz="4400" dirty="0"/>
          </a:p>
          <a:p>
            <a:pPr marL="0" indent="0">
              <a:lnSpc>
                <a:spcPct val="102000"/>
              </a:lnSpc>
              <a:buNone/>
            </a:pPr>
            <a:r>
              <a:rPr lang="en-US" sz="1700" dirty="0">
                <a:solidFill>
                  <a:srgbClr val="000000"/>
                </a:solidFill>
                <a:latin typeface="Heebo" pitchFamily="34" charset="0"/>
                <a:ea typeface="Heebo" pitchFamily="34" charset="-122"/>
                <a:cs typeface="Heebo" pitchFamily="34" charset="-120"/>
              </a:rPr>
              <a:t> </a:t>
            </a:r>
            <a:endParaRPr lang="en-US" sz="9900" dirty="0"/>
          </a:p>
        </p:txBody>
      </p:sp>
    </p:spTree>
    <p:extLst>
      <p:ext uri="{BB962C8B-B14F-4D97-AF65-F5344CB8AC3E}">
        <p14:creationId xmlns:p14="http://schemas.microsoft.com/office/powerpoint/2010/main" val="280757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4" name="Google Shape;224;p51" title="Desenvolvimento de talentos KOF BR (1).png"/>
          <p:cNvPicPr preferRelativeResize="0"/>
          <p:nvPr/>
        </p:nvPicPr>
        <p:blipFill rotWithShape="1">
          <a:blip r:embed="rId3">
            <a:alphaModFix/>
          </a:blip>
          <a:srcRect t="85024" b="4990"/>
          <a:stretch/>
        </p:blipFill>
        <p:spPr>
          <a:xfrm>
            <a:off x="9144000" y="7607925"/>
            <a:ext cx="7863123" cy="1194726"/>
          </a:xfrm>
          <a:prstGeom prst="rect">
            <a:avLst/>
          </a:prstGeom>
          <a:noFill/>
          <a:ln>
            <a:noFill/>
          </a:ln>
        </p:spPr>
      </p:pic>
      <p:sp>
        <p:nvSpPr>
          <p:cNvPr id="18" name="Shape 0">
            <a:extLst>
              <a:ext uri="{FF2B5EF4-FFF2-40B4-BE49-F238E27FC236}">
                <a16:creationId xmlns:a16="http://schemas.microsoft.com/office/drawing/2014/main" id="{19656A13-F351-70F5-9A95-6189208A4713}"/>
              </a:ext>
            </a:extLst>
          </p:cNvPr>
          <p:cNvSpPr/>
          <p:nvPr/>
        </p:nvSpPr>
        <p:spPr>
          <a:xfrm>
            <a:off x="9751359" y="1472147"/>
            <a:ext cx="6789420" cy="438912"/>
          </a:xfrm>
          <a:prstGeom prst="roundRect">
            <a:avLst>
              <a:gd name="adj" fmla="val 50000"/>
            </a:avLst>
          </a:prstGeom>
          <a:solidFill>
            <a:srgbClr val="FFFFFF">
              <a:alpha val="0"/>
            </a:srgbClr>
          </a:solidFill>
          <a:ln w="15875">
            <a:solidFill>
              <a:srgbClr val="FFFFFF"/>
            </a:solidFill>
            <a:prstDash val="solid"/>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9" name="Text 1">
            <a:extLst>
              <a:ext uri="{FF2B5EF4-FFF2-40B4-BE49-F238E27FC236}">
                <a16:creationId xmlns:a16="http://schemas.microsoft.com/office/drawing/2014/main" id="{F187ADF5-8F9E-10F2-AADC-CA6D008DD074}"/>
              </a:ext>
            </a:extLst>
          </p:cNvPr>
          <p:cNvSpPr txBox="1"/>
          <p:nvPr/>
        </p:nvSpPr>
        <p:spPr>
          <a:xfrm>
            <a:off x="9778791" y="1472147"/>
            <a:ext cx="6789420" cy="438912"/>
          </a:xfrm>
          <a:prstGeom prst="rect">
            <a:avLst/>
          </a:prstGeom>
          <a:noFill/>
          <a:ln/>
        </p:spPr>
        <p:txBody>
          <a:bodyPr wrap="square" lIns="0" tIns="0" rIns="0" bIns="0" rtlCol="0" anchor="ctr"/>
          <a:lstStyle/>
          <a:p>
            <a:pPr algn="ctr" defTabSz="1371600">
              <a:buClrTx/>
            </a:pPr>
            <a:r>
              <a:rPr lang="en-US" sz="2250" kern="1200" dirty="0">
                <a:solidFill>
                  <a:srgbClr val="FFFFFF"/>
                </a:solidFill>
                <a:latin typeface="Heebo" pitchFamily="34" charset="0"/>
                <a:ea typeface="Heebo" pitchFamily="34" charset="-122"/>
                <a:cs typeface="Heebo" pitchFamily="34" charset="-120"/>
              </a:rPr>
              <a:t>OnePage Liderança · 1º Gole</a:t>
            </a:r>
            <a:endParaRPr lang="en-US" sz="2250" kern="1200" dirty="0">
              <a:solidFill>
                <a:prstClr val="black"/>
              </a:solidFill>
              <a:latin typeface="Calibri" panose="020F0502020204030204"/>
              <a:ea typeface="+mn-ea"/>
              <a:cs typeface="+mn-cs"/>
            </a:endParaRPr>
          </a:p>
        </p:txBody>
      </p:sp>
      <p:sp>
        <p:nvSpPr>
          <p:cNvPr id="20" name="Text 2">
            <a:extLst>
              <a:ext uri="{FF2B5EF4-FFF2-40B4-BE49-F238E27FC236}">
                <a16:creationId xmlns:a16="http://schemas.microsoft.com/office/drawing/2014/main" id="{A6E712BB-A58E-3B0D-9509-EDC652E9B017}"/>
              </a:ext>
            </a:extLst>
          </p:cNvPr>
          <p:cNvSpPr txBox="1"/>
          <p:nvPr/>
        </p:nvSpPr>
        <p:spPr>
          <a:xfrm>
            <a:off x="9627915" y="1938491"/>
            <a:ext cx="7379208" cy="5911596"/>
          </a:xfrm>
          <a:prstGeom prst="rect">
            <a:avLst/>
          </a:prstGeom>
          <a:noFill/>
          <a:ln/>
        </p:spPr>
        <p:txBody>
          <a:bodyPr wrap="square" lIns="0" tIns="0" rIns="0" bIns="0" rtlCol="0" anchor="ctr"/>
          <a:lstStyle/>
          <a:p>
            <a:pPr defTabSz="1371600">
              <a:lnSpc>
                <a:spcPct val="98000"/>
              </a:lnSpc>
              <a:buClrTx/>
            </a:pPr>
            <a:r>
              <a:rPr lang="en-US" sz="11500" b="1" kern="1200" dirty="0">
                <a:solidFill>
                  <a:srgbClr val="FFFFFF"/>
                </a:solidFill>
                <a:latin typeface="Heebo" pitchFamily="34" charset="0"/>
                <a:ea typeface="Heebo" pitchFamily="34" charset="-122"/>
                <a:cs typeface="Heebo" pitchFamily="34" charset="-120"/>
              </a:rPr>
              <a:t>Líder</a:t>
            </a:r>
            <a:endParaRPr lang="en-US" sz="11500" kern="1200" dirty="0">
              <a:solidFill>
                <a:prstClr val="black"/>
              </a:solidFill>
              <a:latin typeface="Calibri" panose="020F0502020204030204"/>
              <a:ea typeface="+mn-ea"/>
              <a:cs typeface="+mn-cs"/>
            </a:endParaRPr>
          </a:p>
          <a:p>
            <a:pPr defTabSz="1371600">
              <a:lnSpc>
                <a:spcPct val="98000"/>
              </a:lnSpc>
              <a:buClrTx/>
            </a:pPr>
            <a:r>
              <a:rPr lang="en-US" sz="11500" b="1" kern="1200" dirty="0">
                <a:solidFill>
                  <a:srgbClr val="FFFFFF"/>
                </a:solidFill>
                <a:latin typeface="Heebo" pitchFamily="34" charset="0"/>
                <a:ea typeface="Heebo" pitchFamily="34" charset="-122"/>
                <a:cs typeface="Heebo" pitchFamily="34" charset="-120"/>
              </a:rPr>
              <a:t>de Si</a:t>
            </a:r>
            <a:endParaRPr lang="en-US" sz="11500" kern="1200" dirty="0">
              <a:solidFill>
                <a:prstClr val="black"/>
              </a:solidFill>
              <a:latin typeface="Calibri" panose="020F0502020204030204"/>
              <a:ea typeface="+mn-ea"/>
              <a:cs typeface="+mn-cs"/>
            </a:endParaRPr>
          </a:p>
          <a:p>
            <a:pPr defTabSz="1371600">
              <a:lnSpc>
                <a:spcPct val="98000"/>
              </a:lnSpc>
              <a:buClrTx/>
            </a:pPr>
            <a:r>
              <a:rPr lang="en-US" sz="1650" kern="1200" dirty="0">
                <a:latin typeface="Heebo" pitchFamily="34" charset="0"/>
                <a:ea typeface="Heebo" pitchFamily="34" charset="-122"/>
                <a:cs typeface="Heebo" pitchFamily="34" charset="-120"/>
              </a:rPr>
              <a:t> </a:t>
            </a:r>
            <a:endParaRPr lang="en-US" sz="8850" kern="1200" dirty="0">
              <a:solidFill>
                <a:prstClr val="black"/>
              </a:solidFill>
              <a:latin typeface="Calibri" panose="020F0502020204030204"/>
              <a:ea typeface="+mn-ea"/>
              <a:cs typeface="+mn-cs"/>
            </a:endParaRPr>
          </a:p>
          <a:p>
            <a:pPr defTabSz="1371600">
              <a:lnSpc>
                <a:spcPct val="98000"/>
              </a:lnSpc>
              <a:buClrTx/>
            </a:pPr>
            <a:r>
              <a:rPr lang="en-US" sz="2450" kern="1200" dirty="0">
                <a:solidFill>
                  <a:srgbClr val="FFFFFF"/>
                </a:solidFill>
                <a:latin typeface="Heebo" pitchFamily="34" charset="0"/>
                <a:ea typeface="Heebo" pitchFamily="34" charset="-122"/>
                <a:cs typeface="Heebo" pitchFamily="34" charset="-120"/>
              </a:rPr>
              <a:t>Pergunta central: O que muda quando eu começo a me </a:t>
            </a:r>
            <a:r>
              <a:rPr lang="en-US" sz="2450" kern="1200" dirty="0" err="1">
                <a:solidFill>
                  <a:srgbClr val="FFFFFF"/>
                </a:solidFill>
                <a:latin typeface="Heebo" pitchFamily="34" charset="0"/>
                <a:ea typeface="Heebo" pitchFamily="34" charset="-122"/>
                <a:cs typeface="Heebo" pitchFamily="34" charset="-120"/>
              </a:rPr>
              <a:t>observar</a:t>
            </a:r>
            <a:r>
              <a:rPr lang="en-US" sz="2450" kern="1200" dirty="0">
                <a:solidFill>
                  <a:srgbClr val="FFFFFF"/>
                </a:solidFill>
                <a:latin typeface="Heebo" pitchFamily="34" charset="0"/>
                <a:ea typeface="Heebo" pitchFamily="34" charset="-122"/>
                <a:cs typeface="Heebo" pitchFamily="34" charset="-120"/>
              </a:rPr>
              <a:t>?</a:t>
            </a:r>
          </a:p>
        </p:txBody>
      </p:sp>
      <p:pic>
        <p:nvPicPr>
          <p:cNvPr id="3" name="Imagem 2">
            <a:extLst>
              <a:ext uri="{FF2B5EF4-FFF2-40B4-BE49-F238E27FC236}">
                <a16:creationId xmlns:a16="http://schemas.microsoft.com/office/drawing/2014/main" id="{351C9188-8E15-67C8-6F0A-07574C787B15}"/>
              </a:ext>
            </a:extLst>
          </p:cNvPr>
          <p:cNvPicPr>
            <a:picLocks noChangeAspect="1"/>
          </p:cNvPicPr>
          <p:nvPr/>
        </p:nvPicPr>
        <p:blipFill>
          <a:blip r:embed="rId4"/>
          <a:stretch>
            <a:fillRect/>
          </a:stretch>
        </p:blipFill>
        <p:spPr>
          <a:xfrm>
            <a:off x="601935" y="-83010"/>
            <a:ext cx="8300107" cy="103700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15156180" y="576072"/>
            <a:ext cx="2125980" cy="521208"/>
          </a:xfrm>
          <a:prstGeom prst="rect">
            <a:avLst/>
          </a:prstGeom>
        </p:spPr>
      </p:pic>
      <p:sp>
        <p:nvSpPr>
          <p:cNvPr id="3" name="Text 0"/>
          <p:cNvSpPr txBox="1"/>
          <p:nvPr/>
        </p:nvSpPr>
        <p:spPr>
          <a:xfrm>
            <a:off x="1028700" y="850392"/>
            <a:ext cx="8229600" cy="411480"/>
          </a:xfrm>
          <a:prstGeom prst="rect">
            <a:avLst/>
          </a:prstGeom>
          <a:noFill/>
          <a:ln/>
        </p:spPr>
        <p:txBody>
          <a:bodyPr wrap="square" lIns="0" tIns="0" rIns="0" bIns="0" rtlCol="0" anchor="ctr"/>
          <a:lstStyle/>
          <a:p>
            <a:pPr defTabSz="1371600">
              <a:buClrTx/>
            </a:pPr>
            <a:r>
              <a:rPr lang="en-US" sz="1650" b="1" spc="300" dirty="0">
                <a:solidFill>
                  <a:srgbClr val="FF3E02"/>
                </a:solidFill>
                <a:latin typeface="Heebo" pitchFamily="34" charset="0"/>
                <a:ea typeface="Heebo" pitchFamily="34" charset="-122"/>
                <a:cs typeface="Heebo" pitchFamily="34" charset="-120"/>
              </a:rPr>
              <a:t>ESTUDO DE CASO · ONE PAGE 1</a:t>
            </a:r>
            <a:endParaRPr lang="en-US" sz="1650" kern="1200" dirty="0">
              <a:solidFill>
                <a:prstClr val="black"/>
              </a:solidFill>
              <a:latin typeface="Calibri" panose="020F0502020204030204"/>
              <a:ea typeface="+mn-ea"/>
              <a:cs typeface="+mn-cs"/>
            </a:endParaRPr>
          </a:p>
        </p:txBody>
      </p:sp>
      <p:sp>
        <p:nvSpPr>
          <p:cNvPr id="4" name="Text 1"/>
          <p:cNvSpPr txBox="1"/>
          <p:nvPr/>
        </p:nvSpPr>
        <p:spPr>
          <a:xfrm>
            <a:off x="1028700" y="1316736"/>
            <a:ext cx="11795760" cy="1028700"/>
          </a:xfrm>
          <a:prstGeom prst="rect">
            <a:avLst/>
          </a:prstGeom>
          <a:noFill/>
          <a:ln/>
        </p:spPr>
        <p:txBody>
          <a:bodyPr wrap="square" lIns="0" tIns="0" rIns="0" bIns="0" rtlCol="0" anchor="ctr"/>
          <a:lstStyle/>
          <a:p>
            <a:pPr defTabSz="1371600">
              <a:buClrTx/>
            </a:pPr>
            <a:r>
              <a:rPr lang="en-US" sz="5100" b="1" spc="-120" dirty="0">
                <a:solidFill>
                  <a:srgbClr val="1A2128"/>
                </a:solidFill>
                <a:latin typeface="Heebo" pitchFamily="34" charset="0"/>
                <a:ea typeface="Heebo" pitchFamily="34" charset="-122"/>
                <a:cs typeface="Heebo" pitchFamily="34" charset="-120"/>
              </a:rPr>
              <a:t>Quando um ponto forte vira excesso</a:t>
            </a:r>
            <a:endParaRPr lang="en-US" sz="5100" kern="1200" dirty="0">
              <a:solidFill>
                <a:prstClr val="black"/>
              </a:solidFill>
              <a:latin typeface="Calibri" panose="020F0502020204030204"/>
              <a:ea typeface="+mn-ea"/>
              <a:cs typeface="+mn-cs"/>
            </a:endParaRPr>
          </a:p>
        </p:txBody>
      </p:sp>
      <p:sp>
        <p:nvSpPr>
          <p:cNvPr id="5" name="Shape 2"/>
          <p:cNvSpPr/>
          <p:nvPr/>
        </p:nvSpPr>
        <p:spPr>
          <a:xfrm>
            <a:off x="1028700" y="2674620"/>
            <a:ext cx="9806940" cy="6240780"/>
          </a:xfrm>
          <a:prstGeom prst="roundRect">
            <a:avLst>
              <a:gd name="adj" fmla="val 3077"/>
            </a:avLst>
          </a:prstGeom>
          <a:solidFill>
            <a:srgbClr val="FFFFFF"/>
          </a:solidFill>
          <a:ln w="12700">
            <a:solidFill>
              <a:srgbClr val="E4E0DA"/>
            </a:solidFill>
            <a:prstDash val="solid"/>
          </a:ln>
          <a:effectLst>
            <a:outerShdw blurRad="228600" dist="50800" dir="5400000" algn="bl" rotWithShape="0">
              <a:srgbClr val="1A2128">
                <a:alpha val="7000"/>
              </a:srgbClr>
            </a:outerShdw>
          </a:effectLst>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6" name="Text 3"/>
          <p:cNvSpPr txBox="1"/>
          <p:nvPr/>
        </p:nvSpPr>
        <p:spPr>
          <a:xfrm>
            <a:off x="1481328" y="3017520"/>
            <a:ext cx="8915400" cy="1371600"/>
          </a:xfrm>
          <a:prstGeom prst="rect">
            <a:avLst/>
          </a:prstGeom>
          <a:noFill/>
          <a:ln/>
        </p:spPr>
        <p:txBody>
          <a:bodyPr wrap="square" lIns="0" tIns="0" rIns="0" bIns="0" rtlCol="0" anchor="ctr"/>
          <a:lstStyle/>
          <a:p>
            <a:pPr defTabSz="1371600">
              <a:lnSpc>
                <a:spcPct val="132000"/>
              </a:lnSpc>
              <a:buClrTx/>
            </a:pPr>
            <a:r>
              <a:rPr lang="en-US" sz="2025" kern="1200" dirty="0">
                <a:solidFill>
                  <a:srgbClr val="3A4048"/>
                </a:solidFill>
                <a:latin typeface="Heebo" pitchFamily="34" charset="0"/>
                <a:ea typeface="Heebo" pitchFamily="34" charset="-122"/>
                <a:cs typeface="Heebo" pitchFamily="34" charset="-120"/>
              </a:rPr>
              <a:t>Marina é conhecida pela agilidade, energia e capacidade de resolver problemas. Quando surge uma dificuldade, rapidamente assume o controle da situação e busca uma solução.</a:t>
            </a:r>
            <a:endParaRPr lang="en-US" sz="2025" kern="1200" dirty="0">
              <a:solidFill>
                <a:prstClr val="black"/>
              </a:solidFill>
              <a:latin typeface="Calibri" panose="020F0502020204030204"/>
              <a:ea typeface="+mn-ea"/>
              <a:cs typeface="+mn-cs"/>
            </a:endParaRPr>
          </a:p>
        </p:txBody>
      </p:sp>
      <p:sp>
        <p:nvSpPr>
          <p:cNvPr id="7" name="Text 4"/>
          <p:cNvSpPr txBox="1"/>
          <p:nvPr/>
        </p:nvSpPr>
        <p:spPr>
          <a:xfrm>
            <a:off x="1481328" y="4498848"/>
            <a:ext cx="8915400" cy="1508760"/>
          </a:xfrm>
          <a:prstGeom prst="rect">
            <a:avLst/>
          </a:prstGeom>
          <a:noFill/>
          <a:ln/>
        </p:spPr>
        <p:txBody>
          <a:bodyPr wrap="square" lIns="0" tIns="0" rIns="0" bIns="0" rtlCol="0" anchor="ctr"/>
          <a:lstStyle/>
          <a:p>
            <a:pPr defTabSz="1371600">
              <a:lnSpc>
                <a:spcPct val="132000"/>
              </a:lnSpc>
              <a:buClrTx/>
            </a:pPr>
            <a:r>
              <a:rPr lang="en-US" sz="2025" kern="1200" dirty="0">
                <a:solidFill>
                  <a:srgbClr val="3A4048"/>
                </a:solidFill>
                <a:latin typeface="Heebo" pitchFamily="34" charset="0"/>
                <a:ea typeface="Heebo" pitchFamily="34" charset="-122"/>
                <a:cs typeface="Heebo" pitchFamily="34" charset="-120"/>
              </a:rPr>
              <a:t>Em períodos de maior pressão, porém, seu comportamento muda. Ela interrompe colegas, decide antes de ouvir todas as opiniões e demonstra impaciência quando alguém precisa de mais tempo para analisar uma situação.</a:t>
            </a:r>
            <a:endParaRPr lang="en-US" sz="2025" kern="1200" dirty="0">
              <a:solidFill>
                <a:prstClr val="black"/>
              </a:solidFill>
              <a:latin typeface="Calibri" panose="020F0502020204030204"/>
              <a:ea typeface="+mn-ea"/>
              <a:cs typeface="+mn-cs"/>
            </a:endParaRPr>
          </a:p>
        </p:txBody>
      </p:sp>
      <p:sp>
        <p:nvSpPr>
          <p:cNvPr id="8" name="Shape 5"/>
          <p:cNvSpPr/>
          <p:nvPr/>
        </p:nvSpPr>
        <p:spPr>
          <a:xfrm>
            <a:off x="1481328" y="6199632"/>
            <a:ext cx="8915400" cy="1261872"/>
          </a:xfrm>
          <a:prstGeom prst="roundRect">
            <a:avLst>
              <a:gd name="adj" fmla="val 10870"/>
            </a:avLst>
          </a:prstGeom>
          <a:solidFill>
            <a:srgbClr val="1A2128"/>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9" name="Text 6"/>
          <p:cNvSpPr txBox="1"/>
          <p:nvPr/>
        </p:nvSpPr>
        <p:spPr>
          <a:xfrm>
            <a:off x="1783080" y="6199632"/>
            <a:ext cx="8311896" cy="1261872"/>
          </a:xfrm>
          <a:prstGeom prst="rect">
            <a:avLst/>
          </a:prstGeom>
          <a:noFill/>
          <a:ln/>
        </p:spPr>
        <p:txBody>
          <a:bodyPr wrap="square" lIns="0" tIns="0" rIns="0" bIns="0" rtlCol="0" anchor="ctr"/>
          <a:lstStyle/>
          <a:p>
            <a:pPr defTabSz="1371600">
              <a:lnSpc>
                <a:spcPct val="120000"/>
              </a:lnSpc>
              <a:buClrTx/>
            </a:pPr>
            <a:r>
              <a:rPr lang="en-US" sz="2025" i="1" kern="1200" dirty="0">
                <a:solidFill>
                  <a:srgbClr val="FFFFFF"/>
                </a:solidFill>
                <a:latin typeface="Heebo" pitchFamily="34" charset="0"/>
                <a:ea typeface="Heebo" pitchFamily="34" charset="-122"/>
                <a:cs typeface="Heebo" pitchFamily="34" charset="-120"/>
              </a:rPr>
              <a:t>“Você resolve muita coisa, mas às vezes parece que não existe espaço para contribuir.”</a:t>
            </a:r>
            <a:endParaRPr lang="en-US" sz="2025" kern="1200" dirty="0">
              <a:solidFill>
                <a:prstClr val="black"/>
              </a:solidFill>
              <a:latin typeface="Calibri" panose="020F0502020204030204"/>
              <a:ea typeface="+mn-ea"/>
              <a:cs typeface="+mn-cs"/>
            </a:endParaRPr>
          </a:p>
        </p:txBody>
      </p:sp>
      <p:sp>
        <p:nvSpPr>
          <p:cNvPr id="10" name="Text 7"/>
          <p:cNvSpPr txBox="1"/>
          <p:nvPr/>
        </p:nvSpPr>
        <p:spPr>
          <a:xfrm>
            <a:off x="1481328" y="7708392"/>
            <a:ext cx="8915400" cy="960120"/>
          </a:xfrm>
          <a:prstGeom prst="rect">
            <a:avLst/>
          </a:prstGeom>
          <a:noFill/>
          <a:ln/>
        </p:spPr>
        <p:txBody>
          <a:bodyPr wrap="square" lIns="0" tIns="0" rIns="0" bIns="0" rtlCol="0" anchor="ctr"/>
          <a:lstStyle/>
          <a:p>
            <a:pPr defTabSz="1371600">
              <a:lnSpc>
                <a:spcPct val="132000"/>
              </a:lnSpc>
              <a:buClrTx/>
            </a:pPr>
            <a:r>
              <a:rPr lang="en-US" sz="2025" kern="1200" dirty="0">
                <a:solidFill>
                  <a:srgbClr val="3A4048"/>
                </a:solidFill>
                <a:latin typeface="Heebo" pitchFamily="34" charset="0"/>
                <a:ea typeface="Heebo" pitchFamily="34" charset="-122"/>
                <a:cs typeface="Heebo" pitchFamily="34" charset="-120"/>
              </a:rPr>
              <a:t>Marina ficou surpresa. Na percepção dela, estava apenas tentando ajudar o time a entregar mais rápido.</a:t>
            </a:r>
            <a:endParaRPr lang="en-US" sz="2025" kern="1200" dirty="0">
              <a:solidFill>
                <a:prstClr val="black"/>
              </a:solidFill>
              <a:latin typeface="Calibri" panose="020F0502020204030204"/>
              <a:ea typeface="+mn-ea"/>
              <a:cs typeface="+mn-cs"/>
            </a:endParaRPr>
          </a:p>
        </p:txBody>
      </p:sp>
      <p:sp>
        <p:nvSpPr>
          <p:cNvPr id="11" name="Shape 8"/>
          <p:cNvSpPr/>
          <p:nvPr/>
        </p:nvSpPr>
        <p:spPr>
          <a:xfrm>
            <a:off x="11315700" y="2674620"/>
            <a:ext cx="5939028" cy="6240780"/>
          </a:xfrm>
          <a:prstGeom prst="roundRect">
            <a:avLst>
              <a:gd name="adj" fmla="val 3233"/>
            </a:avLst>
          </a:prstGeom>
          <a:solidFill>
            <a:srgbClr val="FFFFFF"/>
          </a:solidFill>
          <a:ln w="12700">
            <a:solidFill>
              <a:srgbClr val="E4E0DA"/>
            </a:solidFill>
            <a:prstDash val="solid"/>
          </a:ln>
          <a:effectLst>
            <a:outerShdw blurRad="228600" dist="50800" dir="5400000" algn="bl" rotWithShape="0">
              <a:srgbClr val="1A2128">
                <a:alpha val="7000"/>
              </a:srgbClr>
            </a:outerShdw>
          </a:effectLst>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2" name="Text 9"/>
          <p:cNvSpPr txBox="1"/>
          <p:nvPr/>
        </p:nvSpPr>
        <p:spPr>
          <a:xfrm>
            <a:off x="11768328" y="3086100"/>
            <a:ext cx="5074920" cy="411480"/>
          </a:xfrm>
          <a:prstGeom prst="rect">
            <a:avLst/>
          </a:prstGeom>
          <a:noFill/>
          <a:ln/>
        </p:spPr>
        <p:txBody>
          <a:bodyPr wrap="square" lIns="0" tIns="0" rIns="0" bIns="0" rtlCol="0" anchor="ctr"/>
          <a:lstStyle/>
          <a:p>
            <a:pPr defTabSz="1371600">
              <a:buClrTx/>
            </a:pPr>
            <a:r>
              <a:rPr lang="en-US" sz="1650" b="1" spc="300" dirty="0">
                <a:solidFill>
                  <a:srgbClr val="FF3E02"/>
                </a:solidFill>
                <a:latin typeface="Heebo" pitchFamily="34" charset="0"/>
                <a:ea typeface="Heebo" pitchFamily="34" charset="-122"/>
                <a:cs typeface="Heebo" pitchFamily="34" charset="-120"/>
              </a:rPr>
              <a:t>PARA REFLETIR</a:t>
            </a:r>
            <a:endParaRPr lang="en-US" sz="1650" kern="1200" dirty="0">
              <a:solidFill>
                <a:prstClr val="black"/>
              </a:solidFill>
              <a:latin typeface="Calibri" panose="020F0502020204030204"/>
              <a:ea typeface="+mn-ea"/>
              <a:cs typeface="+mn-cs"/>
            </a:endParaRPr>
          </a:p>
        </p:txBody>
      </p:sp>
      <p:sp>
        <p:nvSpPr>
          <p:cNvPr id="13" name="Shape 10"/>
          <p:cNvSpPr/>
          <p:nvPr/>
        </p:nvSpPr>
        <p:spPr>
          <a:xfrm>
            <a:off x="11768328" y="3703320"/>
            <a:ext cx="356616" cy="356616"/>
          </a:xfrm>
          <a:prstGeom prst="ellipse">
            <a:avLst/>
          </a:prstGeom>
          <a:solidFill>
            <a:srgbClr val="FF3E02"/>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4" name="Text 11"/>
          <p:cNvSpPr txBox="1"/>
          <p:nvPr/>
        </p:nvSpPr>
        <p:spPr>
          <a:xfrm>
            <a:off x="11768328" y="3703320"/>
            <a:ext cx="356616" cy="356616"/>
          </a:xfrm>
          <a:prstGeom prst="rect">
            <a:avLst/>
          </a:prstGeom>
          <a:noFill/>
          <a:ln/>
        </p:spPr>
        <p:txBody>
          <a:bodyPr wrap="square" lIns="0" tIns="0" rIns="0" bIns="0" rtlCol="0" anchor="ctr"/>
          <a:lstStyle/>
          <a:p>
            <a:pPr algn="ctr" defTabSz="1371600">
              <a:buClrTx/>
            </a:pPr>
            <a:r>
              <a:rPr lang="en-US" sz="1500" b="1" kern="1200" dirty="0">
                <a:solidFill>
                  <a:srgbClr val="FFFFFF"/>
                </a:solidFill>
                <a:latin typeface="Heebo" pitchFamily="34" charset="0"/>
                <a:ea typeface="Heebo" pitchFamily="34" charset="-122"/>
                <a:cs typeface="Heebo" pitchFamily="34" charset="-120"/>
              </a:rPr>
              <a:t>1</a:t>
            </a:r>
            <a:endParaRPr lang="en-US" sz="1500" kern="1200" dirty="0">
              <a:solidFill>
                <a:prstClr val="black"/>
              </a:solidFill>
              <a:latin typeface="Calibri" panose="020F0502020204030204"/>
              <a:ea typeface="+mn-ea"/>
              <a:cs typeface="+mn-cs"/>
            </a:endParaRPr>
          </a:p>
        </p:txBody>
      </p:sp>
      <p:sp>
        <p:nvSpPr>
          <p:cNvPr id="15" name="Text 12"/>
          <p:cNvSpPr txBox="1"/>
          <p:nvPr/>
        </p:nvSpPr>
        <p:spPr>
          <a:xfrm>
            <a:off x="12289536" y="3634740"/>
            <a:ext cx="4594860" cy="850392"/>
          </a:xfrm>
          <a:prstGeom prst="rect">
            <a:avLst/>
          </a:prstGeom>
          <a:noFill/>
          <a:ln/>
        </p:spPr>
        <p:txBody>
          <a:bodyPr wrap="square" lIns="0" tIns="0" rIns="0" bIns="0" rtlCol="0" anchor="ctr"/>
          <a:lstStyle/>
          <a:p>
            <a:pPr defTabSz="1371600">
              <a:lnSpc>
                <a:spcPct val="120000"/>
              </a:lnSpc>
              <a:buClrTx/>
            </a:pPr>
            <a:r>
              <a:rPr lang="en-US" sz="1875" kern="1200" dirty="0">
                <a:solidFill>
                  <a:srgbClr val="3A4048"/>
                </a:solidFill>
                <a:latin typeface="Heebo" pitchFamily="34" charset="0"/>
                <a:ea typeface="Heebo" pitchFamily="34" charset="-122"/>
                <a:cs typeface="Heebo" pitchFamily="34" charset="-120"/>
              </a:rPr>
              <a:t>Qual ponto forte de Marina pode estar sendo utilizado em excesso?</a:t>
            </a:r>
            <a:endParaRPr lang="en-US" sz="1875" kern="1200" dirty="0">
              <a:solidFill>
                <a:prstClr val="black"/>
              </a:solidFill>
              <a:latin typeface="Calibri" panose="020F0502020204030204"/>
              <a:ea typeface="+mn-ea"/>
              <a:cs typeface="+mn-cs"/>
            </a:endParaRPr>
          </a:p>
        </p:txBody>
      </p:sp>
      <p:sp>
        <p:nvSpPr>
          <p:cNvPr id="16" name="Shape 13"/>
          <p:cNvSpPr/>
          <p:nvPr/>
        </p:nvSpPr>
        <p:spPr>
          <a:xfrm>
            <a:off x="11768328" y="4663440"/>
            <a:ext cx="356616" cy="356616"/>
          </a:xfrm>
          <a:prstGeom prst="ellipse">
            <a:avLst/>
          </a:prstGeom>
          <a:solidFill>
            <a:srgbClr val="FF3E02"/>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7" name="Text 14"/>
          <p:cNvSpPr txBox="1"/>
          <p:nvPr/>
        </p:nvSpPr>
        <p:spPr>
          <a:xfrm>
            <a:off x="11768328" y="4663440"/>
            <a:ext cx="356616" cy="356616"/>
          </a:xfrm>
          <a:prstGeom prst="rect">
            <a:avLst/>
          </a:prstGeom>
          <a:noFill/>
          <a:ln/>
        </p:spPr>
        <p:txBody>
          <a:bodyPr wrap="square" lIns="0" tIns="0" rIns="0" bIns="0" rtlCol="0" anchor="ctr"/>
          <a:lstStyle/>
          <a:p>
            <a:pPr algn="ctr" defTabSz="1371600">
              <a:buClrTx/>
            </a:pPr>
            <a:r>
              <a:rPr lang="en-US" sz="1500" b="1" kern="1200" dirty="0">
                <a:solidFill>
                  <a:srgbClr val="FFFFFF"/>
                </a:solidFill>
                <a:latin typeface="Heebo" pitchFamily="34" charset="0"/>
                <a:ea typeface="Heebo" pitchFamily="34" charset="-122"/>
                <a:cs typeface="Heebo" pitchFamily="34" charset="-120"/>
              </a:rPr>
              <a:t>2</a:t>
            </a:r>
            <a:endParaRPr lang="en-US" sz="1500" kern="1200" dirty="0">
              <a:solidFill>
                <a:prstClr val="black"/>
              </a:solidFill>
              <a:latin typeface="Calibri" panose="020F0502020204030204"/>
              <a:ea typeface="+mn-ea"/>
              <a:cs typeface="+mn-cs"/>
            </a:endParaRPr>
          </a:p>
        </p:txBody>
      </p:sp>
      <p:sp>
        <p:nvSpPr>
          <p:cNvPr id="18" name="Text 15"/>
          <p:cNvSpPr txBox="1"/>
          <p:nvPr/>
        </p:nvSpPr>
        <p:spPr>
          <a:xfrm>
            <a:off x="12289536" y="4594860"/>
            <a:ext cx="4594860" cy="850392"/>
          </a:xfrm>
          <a:prstGeom prst="rect">
            <a:avLst/>
          </a:prstGeom>
          <a:noFill/>
          <a:ln/>
        </p:spPr>
        <p:txBody>
          <a:bodyPr wrap="square" lIns="0" tIns="0" rIns="0" bIns="0" rtlCol="0" anchor="ctr"/>
          <a:lstStyle/>
          <a:p>
            <a:pPr defTabSz="1371600">
              <a:lnSpc>
                <a:spcPct val="120000"/>
              </a:lnSpc>
              <a:buClrTx/>
            </a:pPr>
            <a:r>
              <a:rPr lang="en-US" sz="1875" kern="1200" dirty="0">
                <a:solidFill>
                  <a:srgbClr val="3A4048"/>
                </a:solidFill>
                <a:latin typeface="Heebo" pitchFamily="34" charset="0"/>
                <a:ea typeface="Heebo" pitchFamily="34" charset="-122"/>
                <a:cs typeface="Heebo" pitchFamily="34" charset="-120"/>
              </a:rPr>
              <a:t>Qual pode ser o impacto desse comportamento nas outras pessoas?</a:t>
            </a:r>
            <a:endParaRPr lang="en-US" sz="1875" kern="1200" dirty="0">
              <a:solidFill>
                <a:prstClr val="black"/>
              </a:solidFill>
              <a:latin typeface="Calibri" panose="020F0502020204030204"/>
              <a:ea typeface="+mn-ea"/>
              <a:cs typeface="+mn-cs"/>
            </a:endParaRPr>
          </a:p>
        </p:txBody>
      </p:sp>
      <p:sp>
        <p:nvSpPr>
          <p:cNvPr id="19" name="Shape 16"/>
          <p:cNvSpPr/>
          <p:nvPr/>
        </p:nvSpPr>
        <p:spPr>
          <a:xfrm>
            <a:off x="11768328" y="5623560"/>
            <a:ext cx="356616" cy="356616"/>
          </a:xfrm>
          <a:prstGeom prst="ellipse">
            <a:avLst/>
          </a:prstGeom>
          <a:solidFill>
            <a:srgbClr val="FF3E02"/>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20" name="Text 17"/>
          <p:cNvSpPr txBox="1"/>
          <p:nvPr/>
        </p:nvSpPr>
        <p:spPr>
          <a:xfrm>
            <a:off x="11768328" y="5623560"/>
            <a:ext cx="356616" cy="356616"/>
          </a:xfrm>
          <a:prstGeom prst="rect">
            <a:avLst/>
          </a:prstGeom>
          <a:noFill/>
          <a:ln/>
        </p:spPr>
        <p:txBody>
          <a:bodyPr wrap="square" lIns="0" tIns="0" rIns="0" bIns="0" rtlCol="0" anchor="ctr"/>
          <a:lstStyle/>
          <a:p>
            <a:pPr algn="ctr" defTabSz="1371600">
              <a:buClrTx/>
            </a:pPr>
            <a:r>
              <a:rPr lang="en-US" sz="1500" b="1" kern="1200" dirty="0">
                <a:solidFill>
                  <a:srgbClr val="FFFFFF"/>
                </a:solidFill>
                <a:latin typeface="Heebo" pitchFamily="34" charset="0"/>
                <a:ea typeface="Heebo" pitchFamily="34" charset="-122"/>
                <a:cs typeface="Heebo" pitchFamily="34" charset="-120"/>
              </a:rPr>
              <a:t>3</a:t>
            </a:r>
            <a:endParaRPr lang="en-US" sz="1500" kern="1200" dirty="0">
              <a:solidFill>
                <a:prstClr val="black"/>
              </a:solidFill>
              <a:latin typeface="Calibri" panose="020F0502020204030204"/>
              <a:ea typeface="+mn-ea"/>
              <a:cs typeface="+mn-cs"/>
            </a:endParaRPr>
          </a:p>
        </p:txBody>
      </p:sp>
      <p:sp>
        <p:nvSpPr>
          <p:cNvPr id="21" name="Text 18"/>
          <p:cNvSpPr txBox="1"/>
          <p:nvPr/>
        </p:nvSpPr>
        <p:spPr>
          <a:xfrm>
            <a:off x="12289536" y="5554980"/>
            <a:ext cx="4594860" cy="850392"/>
          </a:xfrm>
          <a:prstGeom prst="rect">
            <a:avLst/>
          </a:prstGeom>
          <a:noFill/>
          <a:ln/>
        </p:spPr>
        <p:txBody>
          <a:bodyPr wrap="square" lIns="0" tIns="0" rIns="0" bIns="0" rtlCol="0" anchor="ctr"/>
          <a:lstStyle/>
          <a:p>
            <a:pPr defTabSz="1371600">
              <a:lnSpc>
                <a:spcPct val="120000"/>
              </a:lnSpc>
              <a:buClrTx/>
            </a:pPr>
            <a:r>
              <a:rPr lang="en-US" sz="1875" kern="1200" dirty="0">
                <a:solidFill>
                  <a:srgbClr val="3A4048"/>
                </a:solidFill>
                <a:latin typeface="Heebo" pitchFamily="34" charset="0"/>
                <a:ea typeface="Heebo" pitchFamily="34" charset="-122"/>
                <a:cs typeface="Heebo" pitchFamily="34" charset="-120"/>
              </a:rPr>
              <a:t>O que Marina precisa perceber sobre si mesma?</a:t>
            </a:r>
            <a:endParaRPr lang="en-US" sz="1875" kern="1200" dirty="0">
              <a:solidFill>
                <a:prstClr val="black"/>
              </a:solidFill>
              <a:latin typeface="Calibri" panose="020F0502020204030204"/>
              <a:ea typeface="+mn-ea"/>
              <a:cs typeface="+mn-cs"/>
            </a:endParaRPr>
          </a:p>
        </p:txBody>
      </p:sp>
      <p:sp>
        <p:nvSpPr>
          <p:cNvPr id="22" name="Shape 19"/>
          <p:cNvSpPr/>
          <p:nvPr/>
        </p:nvSpPr>
        <p:spPr>
          <a:xfrm>
            <a:off x="11768328" y="6583680"/>
            <a:ext cx="356616" cy="356616"/>
          </a:xfrm>
          <a:prstGeom prst="ellipse">
            <a:avLst/>
          </a:prstGeom>
          <a:solidFill>
            <a:srgbClr val="FF3E02"/>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23" name="Text 20"/>
          <p:cNvSpPr txBox="1"/>
          <p:nvPr/>
        </p:nvSpPr>
        <p:spPr>
          <a:xfrm>
            <a:off x="11768328" y="6583680"/>
            <a:ext cx="356616" cy="356616"/>
          </a:xfrm>
          <a:prstGeom prst="rect">
            <a:avLst/>
          </a:prstGeom>
          <a:noFill/>
          <a:ln/>
        </p:spPr>
        <p:txBody>
          <a:bodyPr wrap="square" lIns="0" tIns="0" rIns="0" bIns="0" rtlCol="0" anchor="ctr"/>
          <a:lstStyle/>
          <a:p>
            <a:pPr algn="ctr" defTabSz="1371600">
              <a:buClrTx/>
            </a:pPr>
            <a:r>
              <a:rPr lang="en-US" sz="1500" b="1" kern="1200" dirty="0">
                <a:solidFill>
                  <a:srgbClr val="FFFFFF"/>
                </a:solidFill>
                <a:latin typeface="Heebo" pitchFamily="34" charset="0"/>
                <a:ea typeface="Heebo" pitchFamily="34" charset="-122"/>
                <a:cs typeface="Heebo" pitchFamily="34" charset="-120"/>
              </a:rPr>
              <a:t>4</a:t>
            </a:r>
            <a:endParaRPr lang="en-US" sz="1500" kern="1200" dirty="0">
              <a:solidFill>
                <a:prstClr val="black"/>
              </a:solidFill>
              <a:latin typeface="Calibri" panose="020F0502020204030204"/>
              <a:ea typeface="+mn-ea"/>
              <a:cs typeface="+mn-cs"/>
            </a:endParaRPr>
          </a:p>
        </p:txBody>
      </p:sp>
      <p:sp>
        <p:nvSpPr>
          <p:cNvPr id="24" name="Text 21"/>
          <p:cNvSpPr txBox="1"/>
          <p:nvPr/>
        </p:nvSpPr>
        <p:spPr>
          <a:xfrm>
            <a:off x="12289536" y="6515100"/>
            <a:ext cx="4594860" cy="850392"/>
          </a:xfrm>
          <a:prstGeom prst="rect">
            <a:avLst/>
          </a:prstGeom>
          <a:noFill/>
          <a:ln/>
        </p:spPr>
        <p:txBody>
          <a:bodyPr wrap="square" lIns="0" tIns="0" rIns="0" bIns="0" rtlCol="0" anchor="ctr"/>
          <a:lstStyle/>
          <a:p>
            <a:pPr defTabSz="1371600">
              <a:lnSpc>
                <a:spcPct val="120000"/>
              </a:lnSpc>
              <a:buClrTx/>
            </a:pPr>
            <a:r>
              <a:rPr lang="en-US" sz="1875" kern="1200" dirty="0">
                <a:solidFill>
                  <a:srgbClr val="3A4048"/>
                </a:solidFill>
                <a:latin typeface="Heebo" pitchFamily="34" charset="0"/>
                <a:ea typeface="Heebo" pitchFamily="34" charset="-122"/>
                <a:cs typeface="Heebo" pitchFamily="34" charset="-120"/>
              </a:rPr>
              <a:t>Que comportamento diferente ela poderia experimentar?</a:t>
            </a:r>
            <a:endParaRPr lang="en-US" sz="1875" kern="1200" dirty="0">
              <a:solidFill>
                <a:prstClr val="black"/>
              </a:solidFill>
              <a:latin typeface="Calibri" panose="020F0502020204030204"/>
              <a:ea typeface="+mn-ea"/>
              <a:cs typeface="+mn-cs"/>
            </a:endParaRPr>
          </a:p>
        </p:txBody>
      </p:sp>
      <p:sp>
        <p:nvSpPr>
          <p:cNvPr id="25" name="Shape 22"/>
          <p:cNvSpPr/>
          <p:nvPr/>
        </p:nvSpPr>
        <p:spPr>
          <a:xfrm>
            <a:off x="11768328" y="7543800"/>
            <a:ext cx="356616" cy="356616"/>
          </a:xfrm>
          <a:prstGeom prst="ellipse">
            <a:avLst/>
          </a:prstGeom>
          <a:solidFill>
            <a:srgbClr val="FF3E02"/>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26" name="Text 23"/>
          <p:cNvSpPr txBox="1"/>
          <p:nvPr/>
        </p:nvSpPr>
        <p:spPr>
          <a:xfrm>
            <a:off x="11768328" y="7543800"/>
            <a:ext cx="356616" cy="356616"/>
          </a:xfrm>
          <a:prstGeom prst="rect">
            <a:avLst/>
          </a:prstGeom>
          <a:noFill/>
          <a:ln/>
        </p:spPr>
        <p:txBody>
          <a:bodyPr wrap="square" lIns="0" tIns="0" rIns="0" bIns="0" rtlCol="0" anchor="ctr"/>
          <a:lstStyle/>
          <a:p>
            <a:pPr algn="ctr" defTabSz="1371600">
              <a:buClrTx/>
            </a:pPr>
            <a:r>
              <a:rPr lang="en-US" sz="1500" b="1" kern="1200" dirty="0">
                <a:solidFill>
                  <a:srgbClr val="FFFFFF"/>
                </a:solidFill>
                <a:latin typeface="Heebo" pitchFamily="34" charset="0"/>
                <a:ea typeface="Heebo" pitchFamily="34" charset="-122"/>
                <a:cs typeface="Heebo" pitchFamily="34" charset="-120"/>
              </a:rPr>
              <a:t>5</a:t>
            </a:r>
            <a:endParaRPr lang="en-US" sz="1500" kern="1200" dirty="0">
              <a:solidFill>
                <a:prstClr val="black"/>
              </a:solidFill>
              <a:latin typeface="Calibri" panose="020F0502020204030204"/>
              <a:ea typeface="+mn-ea"/>
              <a:cs typeface="+mn-cs"/>
            </a:endParaRPr>
          </a:p>
        </p:txBody>
      </p:sp>
      <p:sp>
        <p:nvSpPr>
          <p:cNvPr id="27" name="Text 24"/>
          <p:cNvSpPr txBox="1"/>
          <p:nvPr/>
        </p:nvSpPr>
        <p:spPr>
          <a:xfrm>
            <a:off x="12289536" y="7475220"/>
            <a:ext cx="4594860" cy="850392"/>
          </a:xfrm>
          <a:prstGeom prst="rect">
            <a:avLst/>
          </a:prstGeom>
          <a:noFill/>
          <a:ln/>
        </p:spPr>
        <p:txBody>
          <a:bodyPr wrap="square" lIns="0" tIns="0" rIns="0" bIns="0" rtlCol="0" anchor="ctr"/>
          <a:lstStyle/>
          <a:p>
            <a:pPr defTabSz="1371600">
              <a:lnSpc>
                <a:spcPct val="120000"/>
              </a:lnSpc>
              <a:buClrTx/>
            </a:pPr>
            <a:r>
              <a:rPr lang="en-US" sz="1875" kern="1200" dirty="0">
                <a:solidFill>
                  <a:srgbClr val="3A4048"/>
                </a:solidFill>
                <a:latin typeface="Heebo" pitchFamily="34" charset="0"/>
                <a:ea typeface="Heebo" pitchFamily="34" charset="-122"/>
                <a:cs typeface="Heebo" pitchFamily="34" charset="-120"/>
              </a:rPr>
              <a:t>Se Marina assumisse uma posição de liderança amanhã, que risco esse padrão traria?</a:t>
            </a:r>
            <a:endParaRPr lang="en-US" sz="1875" kern="1200" dirty="0">
              <a:solidFill>
                <a:prstClr val="black"/>
              </a:solidFill>
              <a:latin typeface="Calibri" panose="020F0502020204030204"/>
              <a:ea typeface="+mn-ea"/>
              <a:cs typeface="+mn-cs"/>
            </a:endParaRPr>
          </a:p>
        </p:txBody>
      </p:sp>
      <p:sp>
        <p:nvSpPr>
          <p:cNvPr id="28" name="Text 25"/>
          <p:cNvSpPr txBox="1"/>
          <p:nvPr/>
        </p:nvSpPr>
        <p:spPr>
          <a:xfrm>
            <a:off x="1028700" y="9552783"/>
            <a:ext cx="10972800" cy="411480"/>
          </a:xfrm>
          <a:prstGeom prst="rect">
            <a:avLst/>
          </a:prstGeom>
          <a:noFill/>
          <a:ln/>
        </p:spPr>
        <p:txBody>
          <a:bodyPr wrap="square" lIns="0" tIns="0" rIns="0" bIns="0" rtlCol="0" anchor="ctr"/>
          <a:lstStyle/>
          <a:p>
            <a:pPr defTabSz="1371600">
              <a:buClrTx/>
            </a:pPr>
            <a:r>
              <a:rPr lang="en-US" sz="1575" kern="1200" dirty="0">
                <a:solidFill>
                  <a:srgbClr val="5C636B"/>
                </a:solidFill>
                <a:latin typeface="Heebo" pitchFamily="34" charset="0"/>
                <a:ea typeface="Heebo" pitchFamily="34" charset="-122"/>
                <a:cs typeface="Heebo" pitchFamily="34" charset="-120"/>
              </a:rPr>
              <a:t>Protagonize em Campo · Sustentação dos 3 primeiros Goles da Liderança</a:t>
            </a:r>
            <a:endParaRPr lang="en-US" sz="1575" kern="1200" dirty="0">
              <a:solidFill>
                <a:prstClr val="black"/>
              </a:solidFill>
              <a:latin typeface="Calibri" panose="020F0502020204030204"/>
              <a:ea typeface="+mn-ea"/>
              <a:cs typeface="+mn-cs"/>
            </a:endParaRPr>
          </a:p>
        </p:txBody>
      </p:sp>
      <p:pic>
        <p:nvPicPr>
          <p:cNvPr id="29" name="Image 1" descr="preencoded.png"/>
          <p:cNvPicPr>
            <a:picLocks noChangeAspect="1"/>
          </p:cNvPicPr>
          <p:nvPr/>
        </p:nvPicPr>
        <p:blipFill>
          <a:blip r:embed="rId5"/>
          <a:stretch>
            <a:fillRect/>
          </a:stretch>
        </p:blipFill>
        <p:spPr>
          <a:xfrm>
            <a:off x="13112496" y="9443741"/>
            <a:ext cx="4142232" cy="629565"/>
          </a:xfrm>
          <a:prstGeom prst="rect">
            <a:avLst/>
          </a:prstGeom>
        </p:spPr>
      </p:pic>
      <p:pic>
        <p:nvPicPr>
          <p:cNvPr id="30" name="Imagem 29">
            <a:extLst>
              <a:ext uri="{FF2B5EF4-FFF2-40B4-BE49-F238E27FC236}">
                <a16:creationId xmlns:a16="http://schemas.microsoft.com/office/drawing/2014/main" id="{5D8813F1-44AB-080C-2DC0-378B2BD698A9}"/>
              </a:ext>
            </a:extLst>
          </p:cNvPr>
          <p:cNvPicPr>
            <a:picLocks noChangeAspect="1"/>
          </p:cNvPicPr>
          <p:nvPr/>
        </p:nvPicPr>
        <p:blipFill>
          <a:blip r:embed="rId6"/>
          <a:stretch>
            <a:fillRect/>
          </a:stretch>
        </p:blipFill>
        <p:spPr>
          <a:xfrm>
            <a:off x="14981467" y="407424"/>
            <a:ext cx="3248920" cy="40591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15156180" y="576072"/>
            <a:ext cx="2125980" cy="521208"/>
          </a:xfrm>
          <a:prstGeom prst="rect">
            <a:avLst/>
          </a:prstGeom>
        </p:spPr>
      </p:pic>
      <p:sp>
        <p:nvSpPr>
          <p:cNvPr id="3" name="Text 0"/>
          <p:cNvSpPr txBox="1"/>
          <p:nvPr/>
        </p:nvSpPr>
        <p:spPr>
          <a:xfrm>
            <a:off x="1028700" y="850392"/>
            <a:ext cx="10972800" cy="411480"/>
          </a:xfrm>
          <a:prstGeom prst="rect">
            <a:avLst/>
          </a:prstGeom>
          <a:noFill/>
          <a:ln/>
        </p:spPr>
        <p:txBody>
          <a:bodyPr wrap="square" lIns="0" tIns="0" rIns="0" bIns="0" rtlCol="0" anchor="ctr"/>
          <a:lstStyle/>
          <a:p>
            <a:pPr defTabSz="1371600">
              <a:buClrTx/>
            </a:pPr>
            <a:r>
              <a:rPr lang="en-US" sz="1650" b="1" spc="300" dirty="0">
                <a:solidFill>
                  <a:srgbClr val="FF3E02"/>
                </a:solidFill>
                <a:latin typeface="Heebo" pitchFamily="34" charset="0"/>
                <a:ea typeface="Heebo" pitchFamily="34" charset="-122"/>
                <a:cs typeface="Heebo" pitchFamily="34" charset="-120"/>
              </a:rPr>
              <a:t>PROTAGONIZE EM CAMPO · SEU TO-DO DA SEMANA</a:t>
            </a:r>
            <a:endParaRPr lang="en-US" sz="1650" kern="1200" dirty="0">
              <a:solidFill>
                <a:prstClr val="black"/>
              </a:solidFill>
              <a:latin typeface="Calibri" panose="020F0502020204030204"/>
              <a:ea typeface="+mn-ea"/>
              <a:cs typeface="+mn-cs"/>
            </a:endParaRPr>
          </a:p>
        </p:txBody>
      </p:sp>
      <p:sp>
        <p:nvSpPr>
          <p:cNvPr id="4" name="Text 1"/>
          <p:cNvSpPr txBox="1"/>
          <p:nvPr/>
        </p:nvSpPr>
        <p:spPr>
          <a:xfrm>
            <a:off x="1028700" y="1316736"/>
            <a:ext cx="12344400" cy="1028700"/>
          </a:xfrm>
          <a:prstGeom prst="rect">
            <a:avLst/>
          </a:prstGeom>
          <a:noFill/>
          <a:ln/>
        </p:spPr>
        <p:txBody>
          <a:bodyPr wrap="square" lIns="0" tIns="0" rIns="0" bIns="0" rtlCol="0" anchor="ctr"/>
          <a:lstStyle/>
          <a:p>
            <a:pPr defTabSz="1371600">
              <a:buClrTx/>
            </a:pPr>
            <a:r>
              <a:rPr lang="en-US" sz="5100" b="1" spc="-120" dirty="0">
                <a:solidFill>
                  <a:srgbClr val="1A2128"/>
                </a:solidFill>
                <a:latin typeface="Heebo" pitchFamily="34" charset="0"/>
                <a:ea typeface="Heebo" pitchFamily="34" charset="-122"/>
                <a:cs typeface="Heebo" pitchFamily="34" charset="-120"/>
              </a:rPr>
              <a:t>Observe um ponto forte seu em excesso</a:t>
            </a:r>
            <a:endParaRPr lang="en-US" sz="5100" kern="1200" dirty="0">
              <a:solidFill>
                <a:prstClr val="black"/>
              </a:solidFill>
              <a:latin typeface="Calibri" panose="020F0502020204030204"/>
              <a:ea typeface="+mn-ea"/>
              <a:cs typeface="+mn-cs"/>
            </a:endParaRPr>
          </a:p>
        </p:txBody>
      </p:sp>
      <p:sp>
        <p:nvSpPr>
          <p:cNvPr id="5" name="Text 2"/>
          <p:cNvSpPr txBox="1"/>
          <p:nvPr/>
        </p:nvSpPr>
        <p:spPr>
          <a:xfrm>
            <a:off x="1028700" y="2468880"/>
            <a:ext cx="16226028" cy="1028700"/>
          </a:xfrm>
          <a:prstGeom prst="rect">
            <a:avLst/>
          </a:prstGeom>
          <a:noFill/>
          <a:ln/>
        </p:spPr>
        <p:txBody>
          <a:bodyPr wrap="square" lIns="0" tIns="0" rIns="0" bIns="0" rtlCol="0" anchor="ctr"/>
          <a:lstStyle/>
          <a:p>
            <a:pPr defTabSz="1371600">
              <a:lnSpc>
                <a:spcPct val="130000"/>
              </a:lnSpc>
              <a:buClrTx/>
            </a:pPr>
            <a:r>
              <a:rPr lang="en-US" sz="2100" kern="1200" dirty="0">
                <a:solidFill>
                  <a:srgbClr val="5C636B"/>
                </a:solidFill>
                <a:latin typeface="Heebo" pitchFamily="34" charset="0"/>
                <a:ea typeface="Heebo" pitchFamily="34" charset="-122"/>
                <a:cs typeface="Heebo" pitchFamily="34" charset="-120"/>
              </a:rPr>
              <a:t>Escolha um comportamento seu que normalmente ajuda você a performar, mas que, dependendo da situação, pode aparecer em excesso. Durante a semana, observe uma situação real e registre abaixo.</a:t>
            </a:r>
            <a:endParaRPr lang="en-US" sz="2100" kern="1200" dirty="0">
              <a:solidFill>
                <a:prstClr val="black"/>
              </a:solidFill>
              <a:latin typeface="Calibri" panose="020F0502020204030204"/>
              <a:ea typeface="+mn-ea"/>
              <a:cs typeface="+mn-cs"/>
            </a:endParaRPr>
          </a:p>
        </p:txBody>
      </p:sp>
      <p:sp>
        <p:nvSpPr>
          <p:cNvPr id="6" name="Shape 3"/>
          <p:cNvSpPr/>
          <p:nvPr/>
        </p:nvSpPr>
        <p:spPr>
          <a:xfrm>
            <a:off x="1028700" y="3813048"/>
            <a:ext cx="16226028" cy="1179576"/>
          </a:xfrm>
          <a:prstGeom prst="roundRect">
            <a:avLst>
              <a:gd name="adj" fmla="val 11628"/>
            </a:avLst>
          </a:prstGeom>
          <a:solidFill>
            <a:srgbClr val="FFFFFF"/>
          </a:solidFill>
          <a:ln w="12700">
            <a:solidFill>
              <a:srgbClr val="E4E0DA"/>
            </a:solidFill>
            <a:prstDash val="solid"/>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7" name="Text 4"/>
          <p:cNvSpPr txBox="1"/>
          <p:nvPr/>
        </p:nvSpPr>
        <p:spPr>
          <a:xfrm>
            <a:off x="1440180" y="4005072"/>
            <a:ext cx="3154680" cy="384048"/>
          </a:xfrm>
          <a:prstGeom prst="rect">
            <a:avLst/>
          </a:prstGeom>
          <a:noFill/>
          <a:ln/>
        </p:spPr>
        <p:txBody>
          <a:bodyPr wrap="square" lIns="0" tIns="0" rIns="0" bIns="0" rtlCol="0" anchor="ctr"/>
          <a:lstStyle/>
          <a:p>
            <a:pPr defTabSz="1371600">
              <a:buClrTx/>
            </a:pPr>
            <a:r>
              <a:rPr lang="en-US" sz="2025" b="1" kern="1200" dirty="0">
                <a:solidFill>
                  <a:srgbClr val="1A2128"/>
                </a:solidFill>
                <a:latin typeface="Heebo" pitchFamily="34" charset="0"/>
                <a:ea typeface="Heebo" pitchFamily="34" charset="-122"/>
                <a:cs typeface="Heebo" pitchFamily="34" charset="-120"/>
              </a:rPr>
              <a:t>Situação</a:t>
            </a:r>
            <a:endParaRPr lang="en-US" sz="2025" kern="1200" dirty="0">
              <a:solidFill>
                <a:prstClr val="black"/>
              </a:solidFill>
              <a:latin typeface="Calibri" panose="020F0502020204030204"/>
              <a:ea typeface="+mn-ea"/>
              <a:cs typeface="+mn-cs"/>
            </a:endParaRPr>
          </a:p>
        </p:txBody>
      </p:sp>
      <p:sp>
        <p:nvSpPr>
          <p:cNvPr id="8" name="Text 5"/>
          <p:cNvSpPr txBox="1"/>
          <p:nvPr/>
        </p:nvSpPr>
        <p:spPr>
          <a:xfrm>
            <a:off x="1440180" y="4416552"/>
            <a:ext cx="4389120" cy="384048"/>
          </a:xfrm>
          <a:prstGeom prst="rect">
            <a:avLst/>
          </a:prstGeom>
          <a:noFill/>
          <a:ln/>
        </p:spPr>
        <p:txBody>
          <a:bodyPr wrap="square" lIns="0" tIns="0" rIns="0" bIns="0" rtlCol="0" anchor="ctr"/>
          <a:lstStyle/>
          <a:p>
            <a:pPr defTabSz="1371600">
              <a:buClrTx/>
            </a:pPr>
            <a:r>
              <a:rPr lang="en-US" sz="1725" kern="1200" dirty="0">
                <a:solidFill>
                  <a:srgbClr val="9AA0A7"/>
                </a:solidFill>
                <a:latin typeface="Heebo" pitchFamily="34" charset="0"/>
                <a:ea typeface="Heebo" pitchFamily="34" charset="-122"/>
                <a:cs typeface="Heebo" pitchFamily="34" charset="-120"/>
              </a:rPr>
              <a:t>O que estava acontecendo?</a:t>
            </a:r>
            <a:endParaRPr lang="en-US" sz="1725" kern="1200" dirty="0">
              <a:solidFill>
                <a:prstClr val="black"/>
              </a:solidFill>
              <a:latin typeface="Calibri" panose="020F0502020204030204"/>
              <a:ea typeface="+mn-ea"/>
              <a:cs typeface="+mn-cs"/>
            </a:endParaRPr>
          </a:p>
        </p:txBody>
      </p:sp>
      <p:sp>
        <p:nvSpPr>
          <p:cNvPr id="9" name="Shape 6"/>
          <p:cNvSpPr/>
          <p:nvPr/>
        </p:nvSpPr>
        <p:spPr>
          <a:xfrm>
            <a:off x="6240780" y="4608576"/>
            <a:ext cx="10629900" cy="0"/>
          </a:xfrm>
          <a:prstGeom prst="line">
            <a:avLst/>
          </a:prstGeom>
          <a:noFill/>
          <a:ln w="12700">
            <a:solidFill>
              <a:srgbClr val="D9D4CD"/>
            </a:solidFill>
            <a:prstDash val="dash"/>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0" name="Shape 7"/>
          <p:cNvSpPr/>
          <p:nvPr/>
        </p:nvSpPr>
        <p:spPr>
          <a:xfrm>
            <a:off x="1028700" y="5157216"/>
            <a:ext cx="16226028" cy="1179576"/>
          </a:xfrm>
          <a:prstGeom prst="roundRect">
            <a:avLst>
              <a:gd name="adj" fmla="val 11628"/>
            </a:avLst>
          </a:prstGeom>
          <a:solidFill>
            <a:srgbClr val="FFFFFF"/>
          </a:solidFill>
          <a:ln w="12700">
            <a:solidFill>
              <a:srgbClr val="E4E0DA"/>
            </a:solidFill>
            <a:prstDash val="solid"/>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1" name="Text 8"/>
          <p:cNvSpPr txBox="1"/>
          <p:nvPr/>
        </p:nvSpPr>
        <p:spPr>
          <a:xfrm>
            <a:off x="1440180" y="5349240"/>
            <a:ext cx="3154680" cy="384048"/>
          </a:xfrm>
          <a:prstGeom prst="rect">
            <a:avLst/>
          </a:prstGeom>
          <a:noFill/>
          <a:ln/>
        </p:spPr>
        <p:txBody>
          <a:bodyPr wrap="square" lIns="0" tIns="0" rIns="0" bIns="0" rtlCol="0" anchor="ctr"/>
          <a:lstStyle/>
          <a:p>
            <a:pPr defTabSz="1371600">
              <a:buClrTx/>
            </a:pPr>
            <a:r>
              <a:rPr lang="en-US" sz="2025" b="1" kern="1200" dirty="0">
                <a:solidFill>
                  <a:srgbClr val="1A2128"/>
                </a:solidFill>
                <a:latin typeface="Heebo" pitchFamily="34" charset="0"/>
                <a:ea typeface="Heebo" pitchFamily="34" charset="-122"/>
                <a:cs typeface="Heebo" pitchFamily="34" charset="-120"/>
              </a:rPr>
              <a:t>Meu comportamento</a:t>
            </a:r>
            <a:endParaRPr lang="en-US" sz="2025" kern="1200" dirty="0">
              <a:solidFill>
                <a:prstClr val="black"/>
              </a:solidFill>
              <a:latin typeface="Calibri" panose="020F0502020204030204"/>
              <a:ea typeface="+mn-ea"/>
              <a:cs typeface="+mn-cs"/>
            </a:endParaRPr>
          </a:p>
        </p:txBody>
      </p:sp>
      <p:sp>
        <p:nvSpPr>
          <p:cNvPr id="12" name="Text 9"/>
          <p:cNvSpPr txBox="1"/>
          <p:nvPr/>
        </p:nvSpPr>
        <p:spPr>
          <a:xfrm>
            <a:off x="1440180" y="5760720"/>
            <a:ext cx="4389120" cy="384048"/>
          </a:xfrm>
          <a:prstGeom prst="rect">
            <a:avLst/>
          </a:prstGeom>
          <a:noFill/>
          <a:ln/>
        </p:spPr>
        <p:txBody>
          <a:bodyPr wrap="square" lIns="0" tIns="0" rIns="0" bIns="0" rtlCol="0" anchor="ctr"/>
          <a:lstStyle/>
          <a:p>
            <a:pPr defTabSz="1371600">
              <a:buClrTx/>
            </a:pPr>
            <a:r>
              <a:rPr lang="en-US" sz="1725" kern="1200" dirty="0">
                <a:solidFill>
                  <a:srgbClr val="9AA0A7"/>
                </a:solidFill>
                <a:latin typeface="Heebo" pitchFamily="34" charset="0"/>
                <a:ea typeface="Heebo" pitchFamily="34" charset="-122"/>
                <a:cs typeface="Heebo" pitchFamily="34" charset="-120"/>
              </a:rPr>
              <a:t>Como reagi?</a:t>
            </a:r>
            <a:endParaRPr lang="en-US" sz="1725" kern="1200" dirty="0">
              <a:solidFill>
                <a:prstClr val="black"/>
              </a:solidFill>
              <a:latin typeface="Calibri" panose="020F0502020204030204"/>
              <a:ea typeface="+mn-ea"/>
              <a:cs typeface="+mn-cs"/>
            </a:endParaRPr>
          </a:p>
        </p:txBody>
      </p:sp>
      <p:sp>
        <p:nvSpPr>
          <p:cNvPr id="13" name="Shape 10"/>
          <p:cNvSpPr/>
          <p:nvPr/>
        </p:nvSpPr>
        <p:spPr>
          <a:xfrm>
            <a:off x="6240780" y="5952744"/>
            <a:ext cx="10629900" cy="0"/>
          </a:xfrm>
          <a:prstGeom prst="line">
            <a:avLst/>
          </a:prstGeom>
          <a:noFill/>
          <a:ln w="12700">
            <a:solidFill>
              <a:srgbClr val="D9D4CD"/>
            </a:solidFill>
            <a:prstDash val="dash"/>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4" name="Shape 11"/>
          <p:cNvSpPr/>
          <p:nvPr/>
        </p:nvSpPr>
        <p:spPr>
          <a:xfrm>
            <a:off x="1028700" y="6501384"/>
            <a:ext cx="16226028" cy="1179576"/>
          </a:xfrm>
          <a:prstGeom prst="roundRect">
            <a:avLst>
              <a:gd name="adj" fmla="val 11628"/>
            </a:avLst>
          </a:prstGeom>
          <a:solidFill>
            <a:srgbClr val="FFFFFF"/>
          </a:solidFill>
          <a:ln w="12700">
            <a:solidFill>
              <a:srgbClr val="E4E0DA"/>
            </a:solidFill>
            <a:prstDash val="solid"/>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5" name="Text 12"/>
          <p:cNvSpPr txBox="1"/>
          <p:nvPr/>
        </p:nvSpPr>
        <p:spPr>
          <a:xfrm>
            <a:off x="1440180" y="6693408"/>
            <a:ext cx="3154680" cy="384048"/>
          </a:xfrm>
          <a:prstGeom prst="rect">
            <a:avLst/>
          </a:prstGeom>
          <a:noFill/>
          <a:ln/>
        </p:spPr>
        <p:txBody>
          <a:bodyPr wrap="square" lIns="0" tIns="0" rIns="0" bIns="0" rtlCol="0" anchor="ctr"/>
          <a:lstStyle/>
          <a:p>
            <a:pPr defTabSz="1371600">
              <a:buClrTx/>
            </a:pPr>
            <a:r>
              <a:rPr lang="en-US" sz="2025" b="1" kern="1200" dirty="0">
                <a:solidFill>
                  <a:srgbClr val="1A2128"/>
                </a:solidFill>
                <a:latin typeface="Heebo" pitchFamily="34" charset="0"/>
                <a:ea typeface="Heebo" pitchFamily="34" charset="-122"/>
                <a:cs typeface="Heebo" pitchFamily="34" charset="-120"/>
              </a:rPr>
              <a:t>Impacto</a:t>
            </a:r>
            <a:endParaRPr lang="en-US" sz="2025" kern="1200" dirty="0">
              <a:solidFill>
                <a:prstClr val="black"/>
              </a:solidFill>
              <a:latin typeface="Calibri" panose="020F0502020204030204"/>
              <a:ea typeface="+mn-ea"/>
              <a:cs typeface="+mn-cs"/>
            </a:endParaRPr>
          </a:p>
        </p:txBody>
      </p:sp>
      <p:sp>
        <p:nvSpPr>
          <p:cNvPr id="16" name="Text 13"/>
          <p:cNvSpPr txBox="1"/>
          <p:nvPr/>
        </p:nvSpPr>
        <p:spPr>
          <a:xfrm>
            <a:off x="1440180" y="7104888"/>
            <a:ext cx="4389120" cy="384048"/>
          </a:xfrm>
          <a:prstGeom prst="rect">
            <a:avLst/>
          </a:prstGeom>
          <a:noFill/>
          <a:ln/>
        </p:spPr>
        <p:txBody>
          <a:bodyPr wrap="square" lIns="0" tIns="0" rIns="0" bIns="0" rtlCol="0" anchor="ctr"/>
          <a:lstStyle/>
          <a:p>
            <a:pPr defTabSz="1371600">
              <a:buClrTx/>
            </a:pPr>
            <a:r>
              <a:rPr lang="en-US" sz="1725" kern="1200" dirty="0">
                <a:solidFill>
                  <a:srgbClr val="9AA0A7"/>
                </a:solidFill>
                <a:latin typeface="Heebo" pitchFamily="34" charset="0"/>
                <a:ea typeface="Heebo" pitchFamily="34" charset="-122"/>
                <a:cs typeface="Heebo" pitchFamily="34" charset="-120"/>
              </a:rPr>
              <a:t>O que percebi no outro ou no resultado?</a:t>
            </a:r>
            <a:endParaRPr lang="en-US" sz="1725" kern="1200" dirty="0">
              <a:solidFill>
                <a:prstClr val="black"/>
              </a:solidFill>
              <a:latin typeface="Calibri" panose="020F0502020204030204"/>
              <a:ea typeface="+mn-ea"/>
              <a:cs typeface="+mn-cs"/>
            </a:endParaRPr>
          </a:p>
        </p:txBody>
      </p:sp>
      <p:sp>
        <p:nvSpPr>
          <p:cNvPr id="17" name="Shape 14"/>
          <p:cNvSpPr/>
          <p:nvPr/>
        </p:nvSpPr>
        <p:spPr>
          <a:xfrm>
            <a:off x="6240780" y="7296912"/>
            <a:ext cx="10629900" cy="0"/>
          </a:xfrm>
          <a:prstGeom prst="line">
            <a:avLst/>
          </a:prstGeom>
          <a:noFill/>
          <a:ln w="12700">
            <a:solidFill>
              <a:srgbClr val="D9D4CD"/>
            </a:solidFill>
            <a:prstDash val="dash"/>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8" name="Shape 15"/>
          <p:cNvSpPr/>
          <p:nvPr/>
        </p:nvSpPr>
        <p:spPr>
          <a:xfrm>
            <a:off x="1028700" y="7845552"/>
            <a:ext cx="16226028" cy="1179576"/>
          </a:xfrm>
          <a:prstGeom prst="roundRect">
            <a:avLst>
              <a:gd name="adj" fmla="val 11628"/>
            </a:avLst>
          </a:prstGeom>
          <a:solidFill>
            <a:srgbClr val="FFFFFF"/>
          </a:solidFill>
          <a:ln w="12700">
            <a:solidFill>
              <a:srgbClr val="E4E0DA"/>
            </a:solidFill>
            <a:prstDash val="solid"/>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19" name="Text 16"/>
          <p:cNvSpPr txBox="1"/>
          <p:nvPr/>
        </p:nvSpPr>
        <p:spPr>
          <a:xfrm>
            <a:off x="1440180" y="8037576"/>
            <a:ext cx="3154680" cy="384048"/>
          </a:xfrm>
          <a:prstGeom prst="rect">
            <a:avLst/>
          </a:prstGeom>
          <a:noFill/>
          <a:ln/>
        </p:spPr>
        <p:txBody>
          <a:bodyPr wrap="square" lIns="0" tIns="0" rIns="0" bIns="0" rtlCol="0" anchor="ctr"/>
          <a:lstStyle/>
          <a:p>
            <a:pPr defTabSz="1371600">
              <a:buClrTx/>
            </a:pPr>
            <a:r>
              <a:rPr lang="en-US" sz="2025" b="1" kern="1200" dirty="0">
                <a:solidFill>
                  <a:srgbClr val="1A2128"/>
                </a:solidFill>
                <a:latin typeface="Heebo" pitchFamily="34" charset="0"/>
                <a:ea typeface="Heebo" pitchFamily="34" charset="-122"/>
                <a:cs typeface="Heebo" pitchFamily="34" charset="-120"/>
              </a:rPr>
              <a:t>Ajuste</a:t>
            </a:r>
            <a:endParaRPr lang="en-US" sz="2025" kern="1200" dirty="0">
              <a:solidFill>
                <a:prstClr val="black"/>
              </a:solidFill>
              <a:latin typeface="Calibri" panose="020F0502020204030204"/>
              <a:ea typeface="+mn-ea"/>
              <a:cs typeface="+mn-cs"/>
            </a:endParaRPr>
          </a:p>
        </p:txBody>
      </p:sp>
      <p:sp>
        <p:nvSpPr>
          <p:cNvPr id="20" name="Text 17"/>
          <p:cNvSpPr txBox="1"/>
          <p:nvPr/>
        </p:nvSpPr>
        <p:spPr>
          <a:xfrm>
            <a:off x="1440180" y="8449056"/>
            <a:ext cx="4389120" cy="384048"/>
          </a:xfrm>
          <a:prstGeom prst="rect">
            <a:avLst/>
          </a:prstGeom>
          <a:noFill/>
          <a:ln/>
        </p:spPr>
        <p:txBody>
          <a:bodyPr wrap="square" lIns="0" tIns="0" rIns="0" bIns="0" rtlCol="0" anchor="ctr"/>
          <a:lstStyle/>
          <a:p>
            <a:pPr defTabSz="1371600">
              <a:buClrTx/>
            </a:pPr>
            <a:r>
              <a:rPr lang="en-US" sz="1725" kern="1200" dirty="0">
                <a:solidFill>
                  <a:srgbClr val="9AA0A7"/>
                </a:solidFill>
                <a:latin typeface="Heebo" pitchFamily="34" charset="0"/>
                <a:ea typeface="Heebo" pitchFamily="34" charset="-122"/>
                <a:cs typeface="Heebo" pitchFamily="34" charset="-120"/>
              </a:rPr>
              <a:t>O que poderia fazer diferente?</a:t>
            </a:r>
            <a:endParaRPr lang="en-US" sz="1725" kern="1200" dirty="0">
              <a:solidFill>
                <a:prstClr val="black"/>
              </a:solidFill>
              <a:latin typeface="Calibri" panose="020F0502020204030204"/>
              <a:ea typeface="+mn-ea"/>
              <a:cs typeface="+mn-cs"/>
            </a:endParaRPr>
          </a:p>
        </p:txBody>
      </p:sp>
      <p:sp>
        <p:nvSpPr>
          <p:cNvPr id="21" name="Shape 18"/>
          <p:cNvSpPr/>
          <p:nvPr/>
        </p:nvSpPr>
        <p:spPr>
          <a:xfrm>
            <a:off x="6240780" y="8641080"/>
            <a:ext cx="10629900" cy="0"/>
          </a:xfrm>
          <a:prstGeom prst="line">
            <a:avLst/>
          </a:prstGeom>
          <a:noFill/>
          <a:ln w="12700">
            <a:solidFill>
              <a:srgbClr val="D9D4CD"/>
            </a:solidFill>
            <a:prstDash val="dash"/>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22" name="Shape 19"/>
          <p:cNvSpPr/>
          <p:nvPr/>
        </p:nvSpPr>
        <p:spPr>
          <a:xfrm>
            <a:off x="1028700" y="9299448"/>
            <a:ext cx="16226028" cy="0"/>
          </a:xfrm>
          <a:prstGeom prst="roundRect">
            <a:avLst/>
          </a:prstGeom>
          <a:solidFill>
            <a:srgbClr val="F6F4F1"/>
          </a:solidFill>
          <a:ln/>
        </p:spPr>
        <p:txBody>
          <a:bodyPr/>
          <a:lstStyle/>
          <a:p>
            <a:pPr defTabSz="1371600">
              <a:buClrTx/>
            </a:pPr>
            <a:endParaRPr lang="pt-BR" sz="2700" kern="1200">
              <a:solidFill>
                <a:prstClr val="black"/>
              </a:solidFill>
              <a:latin typeface="Calibri" panose="020F0502020204030204"/>
              <a:ea typeface="+mn-ea"/>
              <a:cs typeface="+mn-cs"/>
            </a:endParaRPr>
          </a:p>
        </p:txBody>
      </p:sp>
      <p:sp>
        <p:nvSpPr>
          <p:cNvPr id="23" name="Text 20"/>
          <p:cNvSpPr txBox="1"/>
          <p:nvPr/>
        </p:nvSpPr>
        <p:spPr>
          <a:xfrm>
            <a:off x="1028700" y="9436608"/>
            <a:ext cx="11727180" cy="576072"/>
          </a:xfrm>
          <a:prstGeom prst="rect">
            <a:avLst/>
          </a:prstGeom>
          <a:noFill/>
          <a:ln/>
        </p:spPr>
        <p:txBody>
          <a:bodyPr wrap="square" lIns="0" tIns="0" rIns="0" bIns="0" rtlCol="0" anchor="ctr"/>
          <a:lstStyle/>
          <a:p>
            <a:pPr defTabSz="1371600">
              <a:buClrTx/>
            </a:pPr>
            <a:r>
              <a:rPr lang="en-US" sz="1725" b="1" kern="1200" dirty="0">
                <a:solidFill>
                  <a:srgbClr val="1A2128"/>
                </a:solidFill>
                <a:latin typeface="Heebo" pitchFamily="34" charset="0"/>
                <a:ea typeface="Heebo" pitchFamily="34" charset="-122"/>
                <a:cs typeface="Heebo" pitchFamily="34" charset="-120"/>
              </a:rPr>
              <a:t>Para compartilhar no próximo encontro:  </a:t>
            </a:r>
            <a:r>
              <a:rPr lang="en-US" sz="1725" i="1" kern="1200" dirty="0">
                <a:solidFill>
                  <a:srgbClr val="5C636B"/>
                </a:solidFill>
                <a:latin typeface="Heebo" pitchFamily="34" charset="0"/>
                <a:ea typeface="Heebo" pitchFamily="34" charset="-122"/>
                <a:cs typeface="Heebo" pitchFamily="34" charset="-120"/>
              </a:rPr>
              <a:t>“Um comportamento meu que comecei a observar de forma diferente foi…”</a:t>
            </a:r>
            <a:endParaRPr lang="en-US" sz="1725" kern="1200" dirty="0">
              <a:solidFill>
                <a:prstClr val="black"/>
              </a:solidFill>
              <a:latin typeface="Calibri" panose="020F0502020204030204"/>
              <a:ea typeface="+mn-ea"/>
              <a:cs typeface="+mn-cs"/>
            </a:endParaRPr>
          </a:p>
        </p:txBody>
      </p:sp>
      <p:pic>
        <p:nvPicPr>
          <p:cNvPr id="25" name="Image 1" descr="preencoded.png">
            <a:extLst>
              <a:ext uri="{FF2B5EF4-FFF2-40B4-BE49-F238E27FC236}">
                <a16:creationId xmlns:a16="http://schemas.microsoft.com/office/drawing/2014/main" id="{1CC9E75E-B54C-83B0-502C-7F322DADB195}"/>
              </a:ext>
            </a:extLst>
          </p:cNvPr>
          <p:cNvPicPr>
            <a:picLocks noChangeAspect="1"/>
          </p:cNvPicPr>
          <p:nvPr/>
        </p:nvPicPr>
        <p:blipFill>
          <a:blip r:embed="rId5"/>
          <a:stretch>
            <a:fillRect/>
          </a:stretch>
        </p:blipFill>
        <p:spPr>
          <a:xfrm>
            <a:off x="13112496" y="9443741"/>
            <a:ext cx="4142232" cy="6295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1727180" y="0"/>
            <a:ext cx="6556248" cy="10287000"/>
          </a:xfrm>
          <a:prstGeom prst="rect">
            <a:avLst/>
          </a:prstGeom>
          <a:solidFill>
            <a:srgbClr val="C8390A"/>
          </a:solidFill>
          <a:ln/>
        </p:spPr>
        <p:txBody>
          <a:bodyPr/>
          <a:lstStyle/>
          <a:p>
            <a:endParaRPr lang="pt-BR" sz="2100"/>
          </a:p>
        </p:txBody>
      </p:sp>
      <p:sp>
        <p:nvSpPr>
          <p:cNvPr id="4" name="Shape 1"/>
          <p:cNvSpPr/>
          <p:nvPr/>
        </p:nvSpPr>
        <p:spPr>
          <a:xfrm>
            <a:off x="12028932" y="1301282"/>
            <a:ext cx="5846318" cy="1947672"/>
          </a:xfrm>
          <a:prstGeom prst="roundRect">
            <a:avLst>
              <a:gd name="adj" fmla="val 7438"/>
            </a:avLst>
          </a:prstGeom>
          <a:solidFill>
            <a:schemeClr val="tx1">
              <a:lumMod val="85000"/>
              <a:lumOff val="15000"/>
            </a:schemeClr>
          </a:solidFill>
          <a:ln/>
          <a:effectLst>
            <a:outerShdw blurRad="279400" dist="76200" dir="5400000" algn="bl" rotWithShape="0">
              <a:srgbClr val="000000">
                <a:alpha val="30000"/>
              </a:srgbClr>
            </a:outerShdw>
          </a:effectLst>
        </p:spPr>
        <p:txBody>
          <a:bodyPr/>
          <a:lstStyle/>
          <a:p>
            <a:endParaRPr lang="pt-BR" sz="2100"/>
          </a:p>
        </p:txBody>
      </p:sp>
      <p:pic>
        <p:nvPicPr>
          <p:cNvPr id="5" name="Image 1" descr="preencoded.png"/>
          <p:cNvPicPr>
            <a:picLocks noChangeAspect="1"/>
          </p:cNvPicPr>
          <p:nvPr/>
        </p:nvPicPr>
        <p:blipFill>
          <a:blip r:embed="rId3"/>
          <a:stretch>
            <a:fillRect/>
          </a:stretch>
        </p:blipFill>
        <p:spPr>
          <a:xfrm>
            <a:off x="12179808" y="1371600"/>
            <a:ext cx="576072" cy="576072"/>
          </a:xfrm>
          <a:prstGeom prst="rect">
            <a:avLst/>
          </a:prstGeom>
        </p:spPr>
      </p:pic>
      <p:sp>
        <p:nvSpPr>
          <p:cNvPr id="6" name="Text 2"/>
          <p:cNvSpPr txBox="1"/>
          <p:nvPr/>
        </p:nvSpPr>
        <p:spPr>
          <a:xfrm>
            <a:off x="12135357" y="1536192"/>
            <a:ext cx="5722874" cy="1947672"/>
          </a:xfrm>
          <a:prstGeom prst="rect">
            <a:avLst/>
          </a:prstGeom>
          <a:noFill/>
          <a:ln/>
        </p:spPr>
        <p:txBody>
          <a:bodyPr wrap="square" lIns="0" tIns="0" rIns="0" bIns="0" rtlCol="0" anchor="ctr"/>
          <a:lstStyle/>
          <a:p>
            <a:pPr>
              <a:lnSpc>
                <a:spcPct val="126000"/>
              </a:lnSpc>
            </a:pPr>
            <a:r>
              <a:rPr lang="en-US" sz="1725" dirty="0">
                <a:solidFill>
                  <a:schemeClr val="bg1"/>
                </a:solidFill>
                <a:latin typeface="Heebo" pitchFamily="34" charset="0"/>
                <a:ea typeface="Heebo" pitchFamily="34" charset="-122"/>
                <a:cs typeface="Heebo" pitchFamily="34" charset="-120"/>
              </a:rPr>
              <a:t>Ouça o episódio antes do próximo encontro e traga um automático que você tentou quebrar. O compartilhamento abre os 15 primeiros minutos da sessão.</a:t>
            </a:r>
            <a:endParaRPr lang="en-US" sz="1725" dirty="0">
              <a:solidFill>
                <a:schemeClr val="bg1"/>
              </a:solidFill>
            </a:endParaRPr>
          </a:p>
        </p:txBody>
      </p:sp>
      <p:sp>
        <p:nvSpPr>
          <p:cNvPr id="7" name="Text 3"/>
          <p:cNvSpPr txBox="1"/>
          <p:nvPr/>
        </p:nvSpPr>
        <p:spPr>
          <a:xfrm>
            <a:off x="1097280" y="987552"/>
            <a:ext cx="9601200" cy="384048"/>
          </a:xfrm>
          <a:prstGeom prst="rect">
            <a:avLst/>
          </a:prstGeom>
          <a:noFill/>
          <a:ln/>
        </p:spPr>
        <p:txBody>
          <a:bodyPr wrap="square" lIns="0" tIns="0" rIns="0" bIns="0" rtlCol="0" anchor="ctr"/>
          <a:lstStyle/>
          <a:p>
            <a:r>
              <a:rPr lang="en-US" sz="1650" b="1" spc="300" dirty="0">
                <a:solidFill>
                  <a:srgbClr val="FF3E02"/>
                </a:solidFill>
                <a:latin typeface="Heebo" pitchFamily="34" charset="0"/>
                <a:ea typeface="Heebo" pitchFamily="34" charset="-122"/>
                <a:cs typeface="Heebo" pitchFamily="34" charset="-120"/>
              </a:rPr>
              <a:t>PODCAST 1 · CONTEÚDO EM VÍDEO</a:t>
            </a:r>
            <a:endParaRPr lang="en-US" sz="1650" dirty="0"/>
          </a:p>
        </p:txBody>
      </p:sp>
      <p:sp>
        <p:nvSpPr>
          <p:cNvPr id="8" name="Text 4"/>
          <p:cNvSpPr txBox="1"/>
          <p:nvPr/>
        </p:nvSpPr>
        <p:spPr>
          <a:xfrm>
            <a:off x="1097280" y="1399032"/>
            <a:ext cx="10149840" cy="850392"/>
          </a:xfrm>
          <a:prstGeom prst="rect">
            <a:avLst/>
          </a:prstGeom>
          <a:noFill/>
          <a:ln/>
        </p:spPr>
        <p:txBody>
          <a:bodyPr wrap="square" lIns="0" tIns="0" rIns="0" bIns="0" rtlCol="0" anchor="ctr"/>
          <a:lstStyle/>
          <a:p>
            <a:r>
              <a:rPr lang="en-US" sz="6000" b="1" spc="-180" dirty="0">
                <a:solidFill>
                  <a:srgbClr val="1A2128"/>
                </a:solidFill>
                <a:latin typeface="Heebo" pitchFamily="34" charset="0"/>
                <a:ea typeface="Heebo" pitchFamily="34" charset="-122"/>
                <a:cs typeface="Heebo" pitchFamily="34" charset="-120"/>
              </a:rPr>
              <a:t>Seu ponto forte também</a:t>
            </a:r>
            <a:endParaRPr lang="en-US" sz="6000" dirty="0"/>
          </a:p>
        </p:txBody>
      </p:sp>
      <p:sp>
        <p:nvSpPr>
          <p:cNvPr id="9" name="Text 5"/>
          <p:cNvSpPr txBox="1"/>
          <p:nvPr/>
        </p:nvSpPr>
        <p:spPr>
          <a:xfrm>
            <a:off x="1097280" y="2167128"/>
            <a:ext cx="10149840" cy="850392"/>
          </a:xfrm>
          <a:prstGeom prst="rect">
            <a:avLst/>
          </a:prstGeom>
          <a:noFill/>
          <a:ln/>
        </p:spPr>
        <p:txBody>
          <a:bodyPr wrap="square" lIns="0" tIns="0" rIns="0" bIns="0" rtlCol="0" anchor="ctr"/>
          <a:lstStyle/>
          <a:p>
            <a:r>
              <a:rPr lang="en-US" sz="6000" b="1" spc="-180" dirty="0">
                <a:solidFill>
                  <a:srgbClr val="1A2128"/>
                </a:solidFill>
                <a:latin typeface="Heebo" pitchFamily="34" charset="0"/>
                <a:ea typeface="Heebo" pitchFamily="34" charset="-122"/>
                <a:cs typeface="Heebo" pitchFamily="34" charset="-120"/>
              </a:rPr>
              <a:t>pode atrapalhar você</a:t>
            </a:r>
            <a:endParaRPr lang="en-US" sz="6000" dirty="0"/>
          </a:p>
        </p:txBody>
      </p:sp>
      <p:pic>
        <p:nvPicPr>
          <p:cNvPr id="10" name="Image 2" descr="preencoded.png"/>
          <p:cNvPicPr>
            <a:picLocks noChangeAspect="1"/>
          </p:cNvPicPr>
          <p:nvPr/>
        </p:nvPicPr>
        <p:blipFill>
          <a:blip r:embed="rId4"/>
          <a:stretch>
            <a:fillRect/>
          </a:stretch>
        </p:blipFill>
        <p:spPr>
          <a:xfrm>
            <a:off x="1124712" y="3456432"/>
            <a:ext cx="411480" cy="411480"/>
          </a:xfrm>
          <a:prstGeom prst="rect">
            <a:avLst/>
          </a:prstGeom>
        </p:spPr>
      </p:pic>
      <p:sp>
        <p:nvSpPr>
          <p:cNvPr id="11" name="Text 6"/>
          <p:cNvSpPr txBox="1"/>
          <p:nvPr/>
        </p:nvSpPr>
        <p:spPr>
          <a:xfrm>
            <a:off x="1700784" y="3429000"/>
            <a:ext cx="7406640" cy="466344"/>
          </a:xfrm>
          <a:prstGeom prst="rect">
            <a:avLst/>
          </a:prstGeom>
          <a:noFill/>
          <a:ln/>
        </p:spPr>
        <p:txBody>
          <a:bodyPr wrap="square" lIns="0" tIns="0" rIns="0" bIns="0" rtlCol="0" anchor="ctr"/>
          <a:lstStyle/>
          <a:p>
            <a:r>
              <a:rPr lang="en-US" sz="2550" b="1" dirty="0">
                <a:solidFill>
                  <a:srgbClr val="1A2128"/>
                </a:solidFill>
                <a:latin typeface="Heebo" pitchFamily="34" charset="0"/>
                <a:ea typeface="Heebo" pitchFamily="34" charset="-122"/>
                <a:cs typeface="Heebo" pitchFamily="34" charset="-120"/>
              </a:rPr>
              <a:t>Seu ponto forte também pode atrapalhar você</a:t>
            </a:r>
            <a:endParaRPr lang="en-US" sz="2550" dirty="0"/>
          </a:p>
        </p:txBody>
      </p:sp>
      <p:pic>
        <p:nvPicPr>
          <p:cNvPr id="12" name="Image 3" descr="preencoded.png"/>
          <p:cNvPicPr>
            <a:picLocks noChangeAspect="1"/>
          </p:cNvPicPr>
          <p:nvPr/>
        </p:nvPicPr>
        <p:blipFill>
          <a:blip r:embed="rId5"/>
          <a:stretch>
            <a:fillRect/>
          </a:stretch>
        </p:blipFill>
        <p:spPr>
          <a:xfrm>
            <a:off x="10012680" y="3483864"/>
            <a:ext cx="384048" cy="384048"/>
          </a:xfrm>
          <a:prstGeom prst="rect">
            <a:avLst/>
          </a:prstGeom>
        </p:spPr>
      </p:pic>
      <p:sp>
        <p:nvSpPr>
          <p:cNvPr id="13" name="Shape 7"/>
          <p:cNvSpPr/>
          <p:nvPr/>
        </p:nvSpPr>
        <p:spPr>
          <a:xfrm>
            <a:off x="1124712" y="4142232"/>
            <a:ext cx="9272016" cy="0"/>
          </a:xfrm>
          <a:prstGeom prst="line">
            <a:avLst/>
          </a:prstGeom>
          <a:noFill/>
          <a:ln w="31750">
            <a:solidFill>
              <a:srgbClr val="1A2128"/>
            </a:solidFill>
            <a:prstDash val="solid"/>
          </a:ln>
        </p:spPr>
        <p:txBody>
          <a:bodyPr/>
          <a:lstStyle/>
          <a:p>
            <a:endParaRPr lang="pt-BR" sz="2100"/>
          </a:p>
        </p:txBody>
      </p:sp>
      <p:sp>
        <p:nvSpPr>
          <p:cNvPr id="14" name="Shape 8"/>
          <p:cNvSpPr/>
          <p:nvPr/>
        </p:nvSpPr>
        <p:spPr>
          <a:xfrm>
            <a:off x="4334256" y="4005072"/>
            <a:ext cx="274320" cy="274320"/>
          </a:xfrm>
          <a:prstGeom prst="ellipse">
            <a:avLst/>
          </a:prstGeom>
          <a:solidFill>
            <a:srgbClr val="1A2128"/>
          </a:solidFill>
          <a:ln/>
        </p:spPr>
        <p:txBody>
          <a:bodyPr/>
          <a:lstStyle/>
          <a:p>
            <a:endParaRPr lang="pt-BR" sz="2100"/>
          </a:p>
        </p:txBody>
      </p:sp>
      <p:sp>
        <p:nvSpPr>
          <p:cNvPr id="15" name="Text 9"/>
          <p:cNvSpPr txBox="1"/>
          <p:nvPr/>
        </p:nvSpPr>
        <p:spPr>
          <a:xfrm>
            <a:off x="1124712" y="4251960"/>
            <a:ext cx="1371600" cy="329184"/>
          </a:xfrm>
          <a:prstGeom prst="rect">
            <a:avLst/>
          </a:prstGeom>
          <a:noFill/>
          <a:ln/>
        </p:spPr>
        <p:txBody>
          <a:bodyPr wrap="square" lIns="0" tIns="0" rIns="0" bIns="0" rtlCol="0" anchor="ctr"/>
          <a:lstStyle/>
          <a:p>
            <a:r>
              <a:rPr lang="en-US" sz="1800" dirty="0">
                <a:solidFill>
                  <a:srgbClr val="5C636B"/>
                </a:solidFill>
                <a:latin typeface="Heebo" pitchFamily="34" charset="0"/>
                <a:ea typeface="Heebo" pitchFamily="34" charset="-122"/>
                <a:cs typeface="Heebo" pitchFamily="34" charset="-120"/>
              </a:rPr>
              <a:t>00:00</a:t>
            </a:r>
            <a:endParaRPr lang="en-US" sz="1800" dirty="0"/>
          </a:p>
        </p:txBody>
      </p:sp>
      <p:sp>
        <p:nvSpPr>
          <p:cNvPr id="16" name="Text 10"/>
          <p:cNvSpPr txBox="1"/>
          <p:nvPr/>
        </p:nvSpPr>
        <p:spPr>
          <a:xfrm>
            <a:off x="9079992" y="4251960"/>
            <a:ext cx="1316736" cy="329184"/>
          </a:xfrm>
          <a:prstGeom prst="rect">
            <a:avLst/>
          </a:prstGeom>
          <a:noFill/>
          <a:ln/>
        </p:spPr>
        <p:txBody>
          <a:bodyPr wrap="square" lIns="0" tIns="0" rIns="0" bIns="0" rtlCol="0" anchor="ctr"/>
          <a:lstStyle/>
          <a:p>
            <a:pPr algn="r"/>
            <a:r>
              <a:rPr lang="en-US" sz="1800" dirty="0">
                <a:solidFill>
                  <a:srgbClr val="5C636B"/>
                </a:solidFill>
                <a:latin typeface="Heebo" pitchFamily="34" charset="0"/>
                <a:ea typeface="Heebo" pitchFamily="34" charset="-122"/>
                <a:cs typeface="Heebo" pitchFamily="34" charset="-120"/>
              </a:rPr>
              <a:t>a definir</a:t>
            </a:r>
            <a:endParaRPr lang="en-US" sz="1800" dirty="0"/>
          </a:p>
        </p:txBody>
      </p:sp>
      <p:pic>
        <p:nvPicPr>
          <p:cNvPr id="17" name="Image 4" descr="preencoded.png"/>
          <p:cNvPicPr>
            <a:picLocks noChangeAspect="1"/>
          </p:cNvPicPr>
          <p:nvPr/>
        </p:nvPicPr>
        <p:blipFill>
          <a:blip r:embed="rId6"/>
          <a:stretch>
            <a:fillRect/>
          </a:stretch>
        </p:blipFill>
        <p:spPr>
          <a:xfrm>
            <a:off x="3127248" y="4828032"/>
            <a:ext cx="466344" cy="466344"/>
          </a:xfrm>
          <a:prstGeom prst="rect">
            <a:avLst/>
          </a:prstGeom>
        </p:spPr>
      </p:pic>
      <p:pic>
        <p:nvPicPr>
          <p:cNvPr id="18" name="Image 5" descr="preencoded.png"/>
          <p:cNvPicPr>
            <a:picLocks noChangeAspect="1"/>
          </p:cNvPicPr>
          <p:nvPr/>
        </p:nvPicPr>
        <p:blipFill>
          <a:blip r:embed="rId7"/>
          <a:stretch>
            <a:fillRect/>
          </a:stretch>
        </p:blipFill>
        <p:spPr>
          <a:xfrm>
            <a:off x="4114800" y="4718304"/>
            <a:ext cx="685800" cy="685800"/>
          </a:xfrm>
          <a:prstGeom prst="rect">
            <a:avLst/>
          </a:prstGeom>
        </p:spPr>
      </p:pic>
      <p:pic>
        <p:nvPicPr>
          <p:cNvPr id="19" name="Image 6" descr="preencoded.png"/>
          <p:cNvPicPr>
            <a:picLocks noChangeAspect="1"/>
          </p:cNvPicPr>
          <p:nvPr/>
        </p:nvPicPr>
        <p:blipFill>
          <a:blip r:embed="rId4"/>
          <a:stretch>
            <a:fillRect/>
          </a:stretch>
        </p:blipFill>
        <p:spPr>
          <a:xfrm>
            <a:off x="5294376" y="4718304"/>
            <a:ext cx="685800" cy="685800"/>
          </a:xfrm>
          <a:prstGeom prst="rect">
            <a:avLst/>
          </a:prstGeom>
        </p:spPr>
      </p:pic>
      <p:pic>
        <p:nvPicPr>
          <p:cNvPr id="20" name="Image 7" descr="preencoded.png"/>
          <p:cNvPicPr>
            <a:picLocks noChangeAspect="1"/>
          </p:cNvPicPr>
          <p:nvPr/>
        </p:nvPicPr>
        <p:blipFill>
          <a:blip r:embed="rId8"/>
          <a:stretch>
            <a:fillRect/>
          </a:stretch>
        </p:blipFill>
        <p:spPr>
          <a:xfrm>
            <a:off x="6473952" y="4828032"/>
            <a:ext cx="466344" cy="466344"/>
          </a:xfrm>
          <a:prstGeom prst="rect">
            <a:avLst/>
          </a:prstGeom>
        </p:spPr>
      </p:pic>
      <p:pic>
        <p:nvPicPr>
          <p:cNvPr id="21" name="Image 8" descr="preencoded.png"/>
          <p:cNvPicPr>
            <a:picLocks noChangeAspect="1"/>
          </p:cNvPicPr>
          <p:nvPr/>
        </p:nvPicPr>
        <p:blipFill>
          <a:blip r:embed="rId9"/>
          <a:stretch>
            <a:fillRect/>
          </a:stretch>
        </p:blipFill>
        <p:spPr>
          <a:xfrm>
            <a:off x="7461504" y="4828032"/>
            <a:ext cx="466344" cy="466344"/>
          </a:xfrm>
          <a:prstGeom prst="rect">
            <a:avLst/>
          </a:prstGeom>
        </p:spPr>
      </p:pic>
      <p:sp>
        <p:nvSpPr>
          <p:cNvPr id="22" name="Text 11"/>
          <p:cNvSpPr txBox="1"/>
          <p:nvPr/>
        </p:nvSpPr>
        <p:spPr>
          <a:xfrm>
            <a:off x="1124712" y="5897880"/>
            <a:ext cx="905256" cy="548640"/>
          </a:xfrm>
          <a:prstGeom prst="rect">
            <a:avLst/>
          </a:prstGeom>
          <a:noFill/>
          <a:ln/>
        </p:spPr>
        <p:txBody>
          <a:bodyPr wrap="square" lIns="0" tIns="0" rIns="0" bIns="0" rtlCol="0" anchor="ctr"/>
          <a:lstStyle/>
          <a:p>
            <a:r>
              <a:rPr lang="en-US" sz="3600" b="1" dirty="0">
                <a:solidFill>
                  <a:srgbClr val="1A2128"/>
                </a:solidFill>
                <a:latin typeface="Heebo" pitchFamily="34" charset="0"/>
                <a:ea typeface="Heebo" pitchFamily="34" charset="-122"/>
                <a:cs typeface="Heebo" pitchFamily="34" charset="-120"/>
              </a:rPr>
              <a:t>01</a:t>
            </a:r>
            <a:endParaRPr lang="en-US" sz="3600" dirty="0"/>
          </a:p>
        </p:txBody>
      </p:sp>
      <p:sp>
        <p:nvSpPr>
          <p:cNvPr id="23" name="Text 12"/>
          <p:cNvSpPr txBox="1"/>
          <p:nvPr/>
        </p:nvSpPr>
        <p:spPr>
          <a:xfrm>
            <a:off x="2139696" y="5980176"/>
            <a:ext cx="8366760" cy="466344"/>
          </a:xfrm>
          <a:prstGeom prst="rect">
            <a:avLst/>
          </a:prstGeom>
          <a:noFill/>
          <a:ln/>
        </p:spPr>
        <p:txBody>
          <a:bodyPr wrap="square" lIns="0" tIns="0" rIns="0" bIns="0" rtlCol="0" anchor="ctr"/>
          <a:lstStyle/>
          <a:p>
            <a:r>
              <a:rPr lang="en-US" sz="2250" b="1" dirty="0">
                <a:solidFill>
                  <a:srgbClr val="FF3E02"/>
                </a:solidFill>
                <a:latin typeface="Heebo" pitchFamily="34" charset="0"/>
                <a:ea typeface="Heebo" pitchFamily="34" charset="-122"/>
                <a:cs typeface="Heebo" pitchFamily="34" charset="-120"/>
              </a:rPr>
              <a:t>Ponto forte: </a:t>
            </a:r>
            <a:r>
              <a:rPr lang="en-US" sz="2250" dirty="0">
                <a:solidFill>
                  <a:srgbClr val="1A2128"/>
                </a:solidFill>
                <a:latin typeface="Heebo" pitchFamily="34" charset="0"/>
                <a:ea typeface="Heebo" pitchFamily="34" charset="-122"/>
                <a:cs typeface="Heebo" pitchFamily="34" charset="-120"/>
              </a:rPr>
              <a:t>quando a força vira excesso.</a:t>
            </a:r>
            <a:endParaRPr lang="en-US" sz="2250" dirty="0"/>
          </a:p>
        </p:txBody>
      </p:sp>
      <p:sp>
        <p:nvSpPr>
          <p:cNvPr id="24" name="Text 13"/>
          <p:cNvSpPr txBox="1"/>
          <p:nvPr/>
        </p:nvSpPr>
        <p:spPr>
          <a:xfrm>
            <a:off x="1124712" y="6693408"/>
            <a:ext cx="905256" cy="548640"/>
          </a:xfrm>
          <a:prstGeom prst="rect">
            <a:avLst/>
          </a:prstGeom>
          <a:noFill/>
          <a:ln/>
        </p:spPr>
        <p:txBody>
          <a:bodyPr wrap="square" lIns="0" tIns="0" rIns="0" bIns="0" rtlCol="0" anchor="ctr"/>
          <a:lstStyle/>
          <a:p>
            <a:r>
              <a:rPr lang="en-US" sz="3600" b="1" dirty="0">
                <a:solidFill>
                  <a:srgbClr val="1A2128"/>
                </a:solidFill>
                <a:latin typeface="Heebo" pitchFamily="34" charset="0"/>
                <a:ea typeface="Heebo" pitchFamily="34" charset="-122"/>
                <a:cs typeface="Heebo" pitchFamily="34" charset="-120"/>
              </a:rPr>
              <a:t>02</a:t>
            </a:r>
            <a:endParaRPr lang="en-US" sz="3600" dirty="0"/>
          </a:p>
        </p:txBody>
      </p:sp>
      <p:sp>
        <p:nvSpPr>
          <p:cNvPr id="25" name="Text 14"/>
          <p:cNvSpPr txBox="1"/>
          <p:nvPr/>
        </p:nvSpPr>
        <p:spPr>
          <a:xfrm>
            <a:off x="2139696" y="6775704"/>
            <a:ext cx="8366760" cy="466344"/>
          </a:xfrm>
          <a:prstGeom prst="rect">
            <a:avLst/>
          </a:prstGeom>
          <a:noFill/>
          <a:ln/>
        </p:spPr>
        <p:txBody>
          <a:bodyPr wrap="square" lIns="0" tIns="0" rIns="0" bIns="0" rtlCol="0" anchor="ctr"/>
          <a:lstStyle/>
          <a:p>
            <a:r>
              <a:rPr lang="en-US" sz="2250" b="1" dirty="0">
                <a:solidFill>
                  <a:srgbClr val="FF3E02"/>
                </a:solidFill>
                <a:latin typeface="Heebo" pitchFamily="34" charset="0"/>
                <a:ea typeface="Heebo" pitchFamily="34" charset="-122"/>
                <a:cs typeface="Heebo" pitchFamily="34" charset="-120"/>
              </a:rPr>
              <a:t>Pressão: </a:t>
            </a:r>
            <a:r>
              <a:rPr lang="en-US" sz="2250" dirty="0">
                <a:solidFill>
                  <a:srgbClr val="1A2128"/>
                </a:solidFill>
                <a:latin typeface="Heebo" pitchFamily="34" charset="0"/>
                <a:ea typeface="Heebo" pitchFamily="34" charset="-122"/>
                <a:cs typeface="Heebo" pitchFamily="34" charset="-120"/>
              </a:rPr>
              <a:t>o cérebro recorre ao automático.</a:t>
            </a:r>
            <a:endParaRPr lang="en-US" sz="2250" dirty="0"/>
          </a:p>
        </p:txBody>
      </p:sp>
      <p:sp>
        <p:nvSpPr>
          <p:cNvPr id="26" name="Text 15"/>
          <p:cNvSpPr txBox="1"/>
          <p:nvPr/>
        </p:nvSpPr>
        <p:spPr>
          <a:xfrm>
            <a:off x="1124712" y="7488936"/>
            <a:ext cx="905256" cy="548640"/>
          </a:xfrm>
          <a:prstGeom prst="rect">
            <a:avLst/>
          </a:prstGeom>
          <a:noFill/>
          <a:ln/>
        </p:spPr>
        <p:txBody>
          <a:bodyPr wrap="square" lIns="0" tIns="0" rIns="0" bIns="0" rtlCol="0" anchor="ctr"/>
          <a:lstStyle/>
          <a:p>
            <a:r>
              <a:rPr lang="en-US" sz="3600" b="1" dirty="0">
                <a:solidFill>
                  <a:srgbClr val="1A2128"/>
                </a:solidFill>
                <a:latin typeface="Heebo" pitchFamily="34" charset="0"/>
                <a:ea typeface="Heebo" pitchFamily="34" charset="-122"/>
                <a:cs typeface="Heebo" pitchFamily="34" charset="-120"/>
              </a:rPr>
              <a:t>03</a:t>
            </a:r>
            <a:endParaRPr lang="en-US" sz="3600" dirty="0"/>
          </a:p>
        </p:txBody>
      </p:sp>
      <p:sp>
        <p:nvSpPr>
          <p:cNvPr id="27" name="Text 16"/>
          <p:cNvSpPr txBox="1"/>
          <p:nvPr/>
        </p:nvSpPr>
        <p:spPr>
          <a:xfrm>
            <a:off x="2139696" y="7571232"/>
            <a:ext cx="8366760" cy="466344"/>
          </a:xfrm>
          <a:prstGeom prst="rect">
            <a:avLst/>
          </a:prstGeom>
          <a:noFill/>
          <a:ln/>
        </p:spPr>
        <p:txBody>
          <a:bodyPr wrap="square" lIns="0" tIns="0" rIns="0" bIns="0" rtlCol="0" anchor="ctr"/>
          <a:lstStyle/>
          <a:p>
            <a:r>
              <a:rPr lang="en-US" sz="2250" b="1" dirty="0">
                <a:solidFill>
                  <a:srgbClr val="FF3E02"/>
                </a:solidFill>
                <a:latin typeface="Heebo" pitchFamily="34" charset="0"/>
                <a:ea typeface="Heebo" pitchFamily="34" charset="-122"/>
                <a:cs typeface="Heebo" pitchFamily="34" charset="-120"/>
              </a:rPr>
              <a:t>Pergunta: </a:t>
            </a:r>
            <a:r>
              <a:rPr lang="en-US" sz="2250" dirty="0">
                <a:solidFill>
                  <a:srgbClr val="1A2128"/>
                </a:solidFill>
                <a:latin typeface="Heebo" pitchFamily="34" charset="0"/>
                <a:ea typeface="Heebo" pitchFamily="34" charset="-122"/>
                <a:cs typeface="Heebo" pitchFamily="34" charset="-120"/>
              </a:rPr>
              <a:t>o que esta situação precisa de mim?</a:t>
            </a:r>
            <a:endParaRPr lang="en-US" sz="2250" dirty="0"/>
          </a:p>
        </p:txBody>
      </p:sp>
      <p:sp>
        <p:nvSpPr>
          <p:cNvPr id="28" name="Shape 17"/>
          <p:cNvSpPr/>
          <p:nvPr/>
        </p:nvSpPr>
        <p:spPr>
          <a:xfrm>
            <a:off x="0" y="8366760"/>
            <a:ext cx="11727180" cy="1920240"/>
          </a:xfrm>
          <a:prstGeom prst="rect">
            <a:avLst/>
          </a:prstGeom>
          <a:solidFill>
            <a:srgbClr val="1A2128"/>
          </a:solidFill>
          <a:ln/>
        </p:spPr>
        <p:txBody>
          <a:bodyPr/>
          <a:lstStyle/>
          <a:p>
            <a:endParaRPr lang="pt-BR" sz="2100"/>
          </a:p>
        </p:txBody>
      </p:sp>
      <p:pic>
        <p:nvPicPr>
          <p:cNvPr id="29" name="Image 9" descr="preencoded.png"/>
          <p:cNvPicPr>
            <a:picLocks noChangeAspect="1"/>
          </p:cNvPicPr>
          <p:nvPr/>
        </p:nvPicPr>
        <p:blipFill>
          <a:blip r:embed="rId10"/>
          <a:stretch>
            <a:fillRect/>
          </a:stretch>
        </p:blipFill>
        <p:spPr>
          <a:xfrm>
            <a:off x="1124712" y="8695944"/>
            <a:ext cx="493776" cy="493776"/>
          </a:xfrm>
          <a:prstGeom prst="rect">
            <a:avLst/>
          </a:prstGeom>
        </p:spPr>
      </p:pic>
      <p:sp>
        <p:nvSpPr>
          <p:cNvPr id="30" name="Text 18"/>
          <p:cNvSpPr txBox="1"/>
          <p:nvPr/>
        </p:nvSpPr>
        <p:spPr>
          <a:xfrm>
            <a:off x="1124712" y="9326880"/>
            <a:ext cx="4526280" cy="685800"/>
          </a:xfrm>
          <a:prstGeom prst="rect">
            <a:avLst/>
          </a:prstGeom>
          <a:noFill/>
          <a:ln/>
        </p:spPr>
        <p:txBody>
          <a:bodyPr wrap="square" lIns="0" tIns="0" rIns="0" bIns="0" rtlCol="0" anchor="ctr"/>
          <a:lstStyle/>
          <a:p>
            <a:pPr>
              <a:lnSpc>
                <a:spcPct val="118000"/>
              </a:lnSpc>
            </a:pPr>
            <a:r>
              <a:rPr lang="en-US" sz="2025" b="1" dirty="0">
                <a:solidFill>
                  <a:srgbClr val="FFFFFF"/>
                </a:solidFill>
                <a:latin typeface="Heebo" pitchFamily="34" charset="0"/>
                <a:ea typeface="Heebo" pitchFamily="34" charset="-122"/>
                <a:cs typeface="Heebo" pitchFamily="34" charset="-120"/>
              </a:rPr>
              <a:t>Roteiro completo do episódio no próximo slide.</a:t>
            </a:r>
            <a:endParaRPr lang="en-US" sz="2025" dirty="0"/>
          </a:p>
        </p:txBody>
      </p:sp>
      <p:pic>
        <p:nvPicPr>
          <p:cNvPr id="31" name="Image 10" descr="preencoded.png"/>
          <p:cNvPicPr>
            <a:picLocks noChangeAspect="1"/>
          </p:cNvPicPr>
          <p:nvPr/>
        </p:nvPicPr>
        <p:blipFill>
          <a:blip r:embed="rId3"/>
          <a:stretch>
            <a:fillRect/>
          </a:stretch>
        </p:blipFill>
        <p:spPr>
          <a:xfrm>
            <a:off x="6336792" y="8695944"/>
            <a:ext cx="493776" cy="493776"/>
          </a:xfrm>
          <a:prstGeom prst="rect">
            <a:avLst/>
          </a:prstGeom>
        </p:spPr>
      </p:pic>
      <p:sp>
        <p:nvSpPr>
          <p:cNvPr id="32" name="Text 19"/>
          <p:cNvSpPr txBox="1"/>
          <p:nvPr/>
        </p:nvSpPr>
        <p:spPr>
          <a:xfrm>
            <a:off x="6336792" y="9326880"/>
            <a:ext cx="4663440" cy="685800"/>
          </a:xfrm>
          <a:prstGeom prst="rect">
            <a:avLst/>
          </a:prstGeom>
          <a:noFill/>
          <a:ln/>
        </p:spPr>
        <p:txBody>
          <a:bodyPr wrap="square" lIns="0" tIns="0" rIns="0" bIns="0" rtlCol="0" anchor="ctr"/>
          <a:lstStyle/>
          <a:p>
            <a:pPr>
              <a:lnSpc>
                <a:spcPct val="118000"/>
              </a:lnSpc>
            </a:pPr>
            <a:r>
              <a:rPr lang="en-US" sz="2025" b="1" dirty="0">
                <a:solidFill>
                  <a:srgbClr val="FFFFFF"/>
                </a:solidFill>
                <a:latin typeface="Heebo" pitchFamily="34" charset="0"/>
                <a:ea typeface="Heebo" pitchFamily="34" charset="-122"/>
                <a:cs typeface="Heebo" pitchFamily="34" charset="-120"/>
              </a:rPr>
              <a:t>Desafio: sair do automático uma vez nesta semana.</a:t>
            </a:r>
            <a:endParaRPr lang="en-US" sz="2025" dirty="0"/>
          </a:p>
        </p:txBody>
      </p:sp>
      <p:pic>
        <p:nvPicPr>
          <p:cNvPr id="33" name="Image 1" descr="preencoded.png">
            <a:extLst>
              <a:ext uri="{FF2B5EF4-FFF2-40B4-BE49-F238E27FC236}">
                <a16:creationId xmlns:a16="http://schemas.microsoft.com/office/drawing/2014/main" id="{81C270B2-AFFB-8C16-40BD-49777A744EFC}"/>
              </a:ext>
            </a:extLst>
          </p:cNvPr>
          <p:cNvPicPr>
            <a:picLocks noChangeAspect="1"/>
          </p:cNvPicPr>
          <p:nvPr/>
        </p:nvPicPr>
        <p:blipFill>
          <a:blip r:embed="rId11"/>
          <a:stretch>
            <a:fillRect/>
          </a:stretch>
        </p:blipFill>
        <p:spPr>
          <a:xfrm>
            <a:off x="12880975" y="3398367"/>
            <a:ext cx="4142232" cy="629565"/>
          </a:xfrm>
          <a:prstGeom prst="rect">
            <a:avLst/>
          </a:prstGeom>
        </p:spPr>
      </p:pic>
      <p:pic>
        <p:nvPicPr>
          <p:cNvPr id="34" name="Image 0" descr="preencoded.png">
            <a:extLst>
              <a:ext uri="{FF2B5EF4-FFF2-40B4-BE49-F238E27FC236}">
                <a16:creationId xmlns:a16="http://schemas.microsoft.com/office/drawing/2014/main" id="{98D3336D-D110-B572-B9C0-A331E21E1820}"/>
              </a:ext>
            </a:extLst>
          </p:cNvPr>
          <p:cNvPicPr>
            <a:picLocks noChangeAspect="1"/>
          </p:cNvPicPr>
          <p:nvPr/>
        </p:nvPicPr>
        <p:blipFill>
          <a:blip r:embed="rId12"/>
          <a:stretch>
            <a:fillRect/>
          </a:stretch>
        </p:blipFill>
        <p:spPr>
          <a:xfrm>
            <a:off x="15156180" y="576072"/>
            <a:ext cx="2125980" cy="521208"/>
          </a:xfrm>
          <a:prstGeom prst="rect">
            <a:avLst/>
          </a:prstGeom>
        </p:spPr>
      </p:pic>
      <p:pic>
        <p:nvPicPr>
          <p:cNvPr id="38" name="Imagem 37">
            <a:extLst>
              <a:ext uri="{FF2B5EF4-FFF2-40B4-BE49-F238E27FC236}">
                <a16:creationId xmlns:a16="http://schemas.microsoft.com/office/drawing/2014/main" id="{A8698BE8-BA61-BC00-A375-6EC400720074}"/>
              </a:ext>
            </a:extLst>
          </p:cNvPr>
          <p:cNvPicPr>
            <a:picLocks noChangeAspect="1"/>
          </p:cNvPicPr>
          <p:nvPr/>
        </p:nvPicPr>
        <p:blipFill>
          <a:blip r:embed="rId13"/>
          <a:stretch>
            <a:fillRect/>
          </a:stretch>
        </p:blipFill>
        <p:spPr>
          <a:xfrm>
            <a:off x="11123676" y="2280112"/>
            <a:ext cx="6408675" cy="80068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156180" y="576072"/>
            <a:ext cx="2125980" cy="521208"/>
          </a:xfrm>
          <a:prstGeom prst="rect">
            <a:avLst/>
          </a:prstGeom>
        </p:spPr>
      </p:pic>
      <p:sp>
        <p:nvSpPr>
          <p:cNvPr id="3" name="Text 0"/>
          <p:cNvSpPr txBox="1"/>
          <p:nvPr/>
        </p:nvSpPr>
        <p:spPr>
          <a:xfrm>
            <a:off x="1028700" y="850392"/>
            <a:ext cx="10972800" cy="411480"/>
          </a:xfrm>
          <a:prstGeom prst="rect">
            <a:avLst/>
          </a:prstGeom>
          <a:noFill/>
          <a:ln/>
        </p:spPr>
        <p:txBody>
          <a:bodyPr wrap="square" lIns="0" tIns="0" rIns="0" bIns="0" rtlCol="0" anchor="ctr"/>
          <a:lstStyle/>
          <a:p>
            <a:r>
              <a:rPr lang="en-US" sz="1650" b="1" spc="300" dirty="0">
                <a:solidFill>
                  <a:srgbClr val="FF3E02"/>
                </a:solidFill>
                <a:latin typeface="Heebo" pitchFamily="34" charset="0"/>
                <a:ea typeface="Heebo" pitchFamily="34" charset="-122"/>
                <a:cs typeface="Heebo" pitchFamily="34" charset="-120"/>
              </a:rPr>
              <a:t>ROTEIRO DO PODCAST 1 · CONTINUAÇÃO</a:t>
            </a:r>
            <a:endParaRPr lang="en-US" sz="1650" dirty="0"/>
          </a:p>
        </p:txBody>
      </p:sp>
      <p:sp>
        <p:nvSpPr>
          <p:cNvPr id="4" name="Text 1"/>
          <p:cNvSpPr txBox="1"/>
          <p:nvPr/>
        </p:nvSpPr>
        <p:spPr>
          <a:xfrm>
            <a:off x="1028700" y="1316736"/>
            <a:ext cx="13167360" cy="932688"/>
          </a:xfrm>
          <a:prstGeom prst="rect">
            <a:avLst/>
          </a:prstGeom>
          <a:noFill/>
          <a:ln/>
        </p:spPr>
        <p:txBody>
          <a:bodyPr wrap="square" lIns="0" tIns="0" rIns="0" bIns="0" rtlCol="0" anchor="ctr"/>
          <a:lstStyle/>
          <a:p>
            <a:r>
              <a:rPr lang="en-US" sz="4500" b="1" spc="-120" dirty="0">
                <a:solidFill>
                  <a:srgbClr val="1A2128"/>
                </a:solidFill>
                <a:latin typeface="Heebo" pitchFamily="34" charset="0"/>
                <a:ea typeface="Heebo" pitchFamily="34" charset="-122"/>
                <a:cs typeface="Heebo" pitchFamily="34" charset="-120"/>
              </a:rPr>
              <a:t>O que esta situação precisa de mim agora?</a:t>
            </a:r>
            <a:endParaRPr lang="en-US" sz="4500" dirty="0"/>
          </a:p>
        </p:txBody>
      </p:sp>
      <p:sp>
        <p:nvSpPr>
          <p:cNvPr id="5" name="Shape 2"/>
          <p:cNvSpPr/>
          <p:nvPr/>
        </p:nvSpPr>
        <p:spPr>
          <a:xfrm>
            <a:off x="1028700" y="2578608"/>
            <a:ext cx="7886700" cy="6062472"/>
          </a:xfrm>
          <a:prstGeom prst="roundRect">
            <a:avLst>
              <a:gd name="adj" fmla="val 3167"/>
            </a:avLst>
          </a:prstGeom>
          <a:solidFill>
            <a:srgbClr val="FFFFFF"/>
          </a:solidFill>
          <a:ln w="12700">
            <a:solidFill>
              <a:srgbClr val="E4E0DA"/>
            </a:solidFill>
            <a:prstDash val="solid"/>
          </a:ln>
        </p:spPr>
        <p:txBody>
          <a:bodyPr/>
          <a:lstStyle/>
          <a:p>
            <a:endParaRPr lang="pt-BR" sz="2100"/>
          </a:p>
        </p:txBody>
      </p:sp>
      <p:sp>
        <p:nvSpPr>
          <p:cNvPr id="6" name="Text 3"/>
          <p:cNvSpPr txBox="1"/>
          <p:nvPr/>
        </p:nvSpPr>
        <p:spPr>
          <a:xfrm>
            <a:off x="1440180" y="2825496"/>
            <a:ext cx="7063740" cy="5554980"/>
          </a:xfrm>
          <a:prstGeom prst="rect">
            <a:avLst/>
          </a:prstGeom>
          <a:noFill/>
          <a:ln/>
        </p:spPr>
        <p:txBody>
          <a:bodyPr wrap="square" lIns="0" tIns="0" rIns="0" bIns="0" rtlCol="0" anchor="ctr"/>
          <a:lstStyle/>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Agilidade pode virar impaciência. Objetividade pode virar dureza. Cuidado pode virar perfeccionismo. Comunicação pode virar excesso de fala.</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O ponto não é deixar de ser quem você é. É perceber quando um comportamento que costuma funcionar já não está produzindo o mesmo efeito.</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Isso fica ainda mais importante em situações de pressão. Quando estamos cansados, inseguros, frustrados ou diante de uma urgência, nosso cérebro tende a recorrer aos caminhos mais conhecidos.</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Uma pessoa muito rápida pode começar a decidir antes de ouvir. Uma pessoa muito analítica pode continuar buscando informação quando o momento já pede uma decisão. Alguém que valoriza harmonia pode evitar uma conversa necessária.</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Por isso, conhecer seu perfil não deveria servir para justificar comportamento. Frases como “eu sou assim” podem até explicar uma tendência, mas não precisam determinar uma resposta.</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Uma pergunta muito mais útil é: “Eu tendo a agir assim. Mas o que esta situação precisa de mim agora?” Essa pergunta cria uma pequena distância entre impulso e resposta.</a:t>
            </a:r>
            <a:endParaRPr lang="en-US" sz="1470" dirty="0"/>
          </a:p>
        </p:txBody>
      </p:sp>
      <p:sp>
        <p:nvSpPr>
          <p:cNvPr id="7" name="Shape 4"/>
          <p:cNvSpPr/>
          <p:nvPr/>
        </p:nvSpPr>
        <p:spPr>
          <a:xfrm>
            <a:off x="9368028" y="2578608"/>
            <a:ext cx="7886700" cy="6062472"/>
          </a:xfrm>
          <a:prstGeom prst="roundRect">
            <a:avLst>
              <a:gd name="adj" fmla="val 3167"/>
            </a:avLst>
          </a:prstGeom>
          <a:solidFill>
            <a:srgbClr val="FFFFFF"/>
          </a:solidFill>
          <a:ln w="12700">
            <a:solidFill>
              <a:srgbClr val="E4E0DA"/>
            </a:solidFill>
            <a:prstDash val="solid"/>
          </a:ln>
        </p:spPr>
        <p:txBody>
          <a:bodyPr/>
          <a:lstStyle/>
          <a:p>
            <a:endParaRPr lang="pt-BR" sz="2100"/>
          </a:p>
        </p:txBody>
      </p:sp>
      <p:sp>
        <p:nvSpPr>
          <p:cNvPr id="8" name="Text 5"/>
          <p:cNvSpPr txBox="1"/>
          <p:nvPr/>
        </p:nvSpPr>
        <p:spPr>
          <a:xfrm>
            <a:off x="9779508" y="2935224"/>
            <a:ext cx="7063740" cy="5280660"/>
          </a:xfrm>
          <a:prstGeom prst="rect">
            <a:avLst/>
          </a:prstGeom>
          <a:noFill/>
          <a:ln/>
        </p:spPr>
        <p:txBody>
          <a:bodyPr wrap="square" lIns="0" tIns="0" rIns="0" bIns="0" rtlCol="0" anchor="ctr"/>
          <a:lstStyle/>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Talvez a situação peça mais velocidade. Talvez peça mais escuta. Talvez peça firmeza. Talvez peça paciência. Talvez peça uma pergunta antes de uma resposta.</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Quando você lidera, seu comportamento deixa de impactar apenas a sua própria entrega. Seu jeito de reagir influencia o ambiente, a confiança e a disposição das pessoas para falar, pedir ajuda e propor ideias.</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Seu desafio nesta semana é escolher uma situação em que você normalmente responde no automático. Antes de agir, faça uma pausa e pergunte: “O que esta situação precisa de mim agora?”</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Depois observe três coisas: o que você fez diferente, qual foi a reação das pessoas e se o resultado mudou. Não precisa acertar de primeira. O objetivo é perceber. Testar. Ajustar.</a:t>
            </a:r>
            <a:endParaRPr lang="en-US" sz="1800" dirty="0"/>
          </a:p>
        </p:txBody>
      </p:sp>
      <p:sp>
        <p:nvSpPr>
          <p:cNvPr id="9" name="Text 6"/>
          <p:cNvSpPr txBox="1"/>
          <p:nvPr/>
        </p:nvSpPr>
        <p:spPr>
          <a:xfrm>
            <a:off x="1028700" y="9562671"/>
            <a:ext cx="11384280" cy="411480"/>
          </a:xfrm>
          <a:prstGeom prst="rect">
            <a:avLst/>
          </a:prstGeom>
          <a:noFill/>
          <a:ln/>
        </p:spPr>
        <p:txBody>
          <a:bodyPr wrap="square" lIns="0" tIns="0" rIns="0" bIns="0" rtlCol="0" anchor="ctr"/>
          <a:lstStyle/>
          <a:p>
            <a:r>
              <a:rPr lang="en-US" sz="1800" i="1" dirty="0">
                <a:solidFill>
                  <a:srgbClr val="5C636B"/>
                </a:solidFill>
                <a:latin typeface="Heebo" pitchFamily="34" charset="0"/>
                <a:ea typeface="Heebo" pitchFamily="34" charset="-122"/>
                <a:cs typeface="Heebo" pitchFamily="34" charset="-120"/>
              </a:rPr>
              <a:t>No próximo encontro, venha preparado para compartilhar um automático que você tentou quebrar.</a:t>
            </a:r>
            <a:endParaRPr lang="en-US" sz="1800" dirty="0"/>
          </a:p>
        </p:txBody>
      </p:sp>
      <p:pic>
        <p:nvPicPr>
          <p:cNvPr id="11" name="Image 1" descr="preencoded.png">
            <a:extLst>
              <a:ext uri="{FF2B5EF4-FFF2-40B4-BE49-F238E27FC236}">
                <a16:creationId xmlns:a16="http://schemas.microsoft.com/office/drawing/2014/main" id="{BC7CFE8F-79A7-F21C-7065-2E2E75DA2E24}"/>
              </a:ext>
            </a:extLst>
          </p:cNvPr>
          <p:cNvPicPr>
            <a:picLocks noChangeAspect="1"/>
          </p:cNvPicPr>
          <p:nvPr/>
        </p:nvPicPr>
        <p:blipFill>
          <a:blip r:embed="rId4"/>
          <a:stretch>
            <a:fillRect/>
          </a:stretch>
        </p:blipFill>
        <p:spPr>
          <a:xfrm>
            <a:off x="13112496" y="9443741"/>
            <a:ext cx="4142232" cy="6295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15156180" y="576072"/>
            <a:ext cx="2125980" cy="521208"/>
          </a:xfrm>
          <a:prstGeom prst="rect">
            <a:avLst/>
          </a:prstGeom>
        </p:spPr>
      </p:pic>
      <p:sp>
        <p:nvSpPr>
          <p:cNvPr id="3" name="Text 0"/>
          <p:cNvSpPr txBox="1"/>
          <p:nvPr/>
        </p:nvSpPr>
        <p:spPr>
          <a:xfrm>
            <a:off x="1028700" y="850392"/>
            <a:ext cx="10972800" cy="411480"/>
          </a:xfrm>
          <a:prstGeom prst="rect">
            <a:avLst/>
          </a:prstGeom>
          <a:noFill/>
          <a:ln/>
        </p:spPr>
        <p:txBody>
          <a:bodyPr wrap="square" lIns="0" tIns="0" rIns="0" bIns="0" rtlCol="0" anchor="ctr"/>
          <a:lstStyle/>
          <a:p>
            <a:r>
              <a:rPr lang="en-US" sz="1650" b="1" spc="300" dirty="0">
                <a:solidFill>
                  <a:srgbClr val="FF3E02"/>
                </a:solidFill>
                <a:latin typeface="Heebo" pitchFamily="34" charset="0"/>
                <a:ea typeface="Heebo" pitchFamily="34" charset="-122"/>
                <a:cs typeface="Heebo" pitchFamily="34" charset="-120"/>
              </a:rPr>
              <a:t>ROTEIRO DO PODCAST 1 · TRECHOS COMPLEMENTARES</a:t>
            </a:r>
            <a:endParaRPr lang="en-US" sz="1650" dirty="0"/>
          </a:p>
        </p:txBody>
      </p:sp>
      <p:sp>
        <p:nvSpPr>
          <p:cNvPr id="4" name="Text 1"/>
          <p:cNvSpPr txBox="1"/>
          <p:nvPr/>
        </p:nvSpPr>
        <p:spPr>
          <a:xfrm>
            <a:off x="1028700" y="1316736"/>
            <a:ext cx="13167360" cy="932688"/>
          </a:xfrm>
          <a:prstGeom prst="rect">
            <a:avLst/>
          </a:prstGeom>
          <a:noFill/>
          <a:ln/>
        </p:spPr>
        <p:txBody>
          <a:bodyPr wrap="square" lIns="0" tIns="0" rIns="0" bIns="0" rtlCol="0" anchor="ctr"/>
          <a:lstStyle/>
          <a:p>
            <a:r>
              <a:rPr lang="en-US" sz="4500" b="1" spc="-120" dirty="0">
                <a:solidFill>
                  <a:srgbClr val="1A2128"/>
                </a:solidFill>
                <a:latin typeface="Heebo" pitchFamily="34" charset="0"/>
                <a:ea typeface="Heebo" pitchFamily="34" charset="-122"/>
                <a:cs typeface="Heebo" pitchFamily="34" charset="-120"/>
              </a:rPr>
              <a:t>Autoconhecimento é uma ferramenta de impacto</a:t>
            </a:r>
            <a:endParaRPr lang="en-US" sz="4500" dirty="0"/>
          </a:p>
        </p:txBody>
      </p:sp>
      <p:sp>
        <p:nvSpPr>
          <p:cNvPr id="5" name="Shape 2"/>
          <p:cNvSpPr/>
          <p:nvPr/>
        </p:nvSpPr>
        <p:spPr>
          <a:xfrm>
            <a:off x="1028700" y="2578608"/>
            <a:ext cx="7886700" cy="6062472"/>
          </a:xfrm>
          <a:prstGeom prst="roundRect">
            <a:avLst>
              <a:gd name="adj" fmla="val 3167"/>
            </a:avLst>
          </a:prstGeom>
          <a:solidFill>
            <a:srgbClr val="FFFFFF"/>
          </a:solidFill>
          <a:ln w="12700">
            <a:solidFill>
              <a:srgbClr val="E4E0DA"/>
            </a:solidFill>
            <a:prstDash val="solid"/>
          </a:ln>
        </p:spPr>
        <p:txBody>
          <a:bodyPr/>
          <a:lstStyle/>
          <a:p>
            <a:endParaRPr lang="pt-BR" sz="2100"/>
          </a:p>
        </p:txBody>
      </p:sp>
      <p:sp>
        <p:nvSpPr>
          <p:cNvPr id="6" name="Text 3"/>
          <p:cNvSpPr txBox="1"/>
          <p:nvPr/>
        </p:nvSpPr>
        <p:spPr>
          <a:xfrm>
            <a:off x="1440180" y="2825496"/>
            <a:ext cx="7063740" cy="5554980"/>
          </a:xfrm>
          <a:prstGeom prst="rect">
            <a:avLst/>
          </a:prstGeom>
          <a:noFill/>
          <a:ln/>
        </p:spPr>
        <p:txBody>
          <a:bodyPr wrap="square" lIns="0" tIns="0" rIns="0" bIns="0" rtlCol="0" anchor="ctr"/>
          <a:lstStyle/>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Autoconhecimento não é descobrir quem você é e colocar um ponto final. É perceber como você funciona para ampliar suas escolhas.</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Quando a gente fala em pontos fortes, normalmente pensa em algo que deve ser usado cada vez mais. Mas nem sempre. Um ponto forte, quando aparece na intensidade errada ou no contexto errado, pode começar a trabalhar contra você.</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Essa pergunta cria uma pequena distância entre impulso e resposta. E essa distância aumenta sua capacidade de escolha.</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E aqui começa uma competência essencial para quem está se preparando para liderar.</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Por isso, autoconhecimento não é um exercício de olhar para si por curiosidade. É uma ferramenta de impacto.</a:t>
            </a:r>
            <a:endParaRPr lang="en-US" sz="1470" dirty="0"/>
          </a:p>
          <a:p>
            <a:pPr>
              <a:lnSpc>
                <a:spcPct val="130000"/>
              </a:lnSpc>
              <a:spcAft>
                <a:spcPts val="900"/>
              </a:spcAft>
            </a:pPr>
            <a:r>
              <a:rPr lang="en-US" sz="1470" dirty="0">
                <a:solidFill>
                  <a:srgbClr val="3A4048"/>
                </a:solidFill>
                <a:latin typeface="Heebo" pitchFamily="34" charset="0"/>
                <a:ea typeface="Heebo" pitchFamily="34" charset="-122"/>
                <a:cs typeface="Heebo" pitchFamily="34" charset="-120"/>
              </a:rPr>
              <a:t>Não precisa acertar de primeira. O objetivo é perceber. Testar. Ajustar.</a:t>
            </a:r>
            <a:endParaRPr lang="en-US" sz="1470" dirty="0"/>
          </a:p>
        </p:txBody>
      </p:sp>
      <p:sp>
        <p:nvSpPr>
          <p:cNvPr id="7" name="Shape 4"/>
          <p:cNvSpPr/>
          <p:nvPr/>
        </p:nvSpPr>
        <p:spPr>
          <a:xfrm>
            <a:off x="9368028" y="2578608"/>
            <a:ext cx="7886700" cy="6062472"/>
          </a:xfrm>
          <a:prstGeom prst="roundRect">
            <a:avLst>
              <a:gd name="adj" fmla="val 3167"/>
            </a:avLst>
          </a:prstGeom>
          <a:solidFill>
            <a:srgbClr val="FFFFFF"/>
          </a:solidFill>
          <a:ln w="12700">
            <a:solidFill>
              <a:srgbClr val="E4E0DA"/>
            </a:solidFill>
            <a:prstDash val="solid"/>
          </a:ln>
        </p:spPr>
        <p:txBody>
          <a:bodyPr/>
          <a:lstStyle/>
          <a:p>
            <a:endParaRPr lang="pt-BR" sz="2100"/>
          </a:p>
        </p:txBody>
      </p:sp>
      <p:sp>
        <p:nvSpPr>
          <p:cNvPr id="8" name="Text 5"/>
          <p:cNvSpPr txBox="1"/>
          <p:nvPr/>
        </p:nvSpPr>
        <p:spPr>
          <a:xfrm>
            <a:off x="9779508" y="2935224"/>
            <a:ext cx="7063740" cy="5280660"/>
          </a:xfrm>
          <a:prstGeom prst="rect">
            <a:avLst/>
          </a:prstGeom>
          <a:noFill/>
          <a:ln/>
        </p:spPr>
        <p:txBody>
          <a:bodyPr wrap="square" lIns="0" tIns="0" rIns="0" bIns="0" rtlCol="0" anchor="ctr"/>
          <a:lstStyle/>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SEU DESAFIO</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Durante esta semana, escolha uma situação em que você normalmente responde no automático. Antes de agir, faça uma pergunta:</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“O que esta situação precisa de mim agora?”</a:t>
            </a:r>
            <a:endParaRPr lang="en-US" sz="1800" dirty="0"/>
          </a:p>
          <a:p>
            <a:pPr>
              <a:lnSpc>
                <a:spcPct val="130000"/>
              </a:lnSpc>
              <a:spcAft>
                <a:spcPts val="900"/>
              </a:spcAft>
            </a:pPr>
            <a:r>
              <a:rPr lang="en-US" sz="1800" dirty="0">
                <a:solidFill>
                  <a:srgbClr val="3A4048"/>
                </a:solidFill>
                <a:latin typeface="Heebo" pitchFamily="34" charset="0"/>
                <a:ea typeface="Heebo" pitchFamily="34" charset="-122"/>
                <a:cs typeface="Heebo" pitchFamily="34" charset="-120"/>
              </a:rPr>
              <a:t>Depois observe: eu fiz algo diferente? Qual foi o impacto? O resultado mudou? Registre essa experiência. No próximo encontro, venha preparado para compartilhar o que você descobriu quando tentou sair do automático.</a:t>
            </a:r>
            <a:endParaRPr lang="en-US" sz="1800" dirty="0"/>
          </a:p>
        </p:txBody>
      </p:sp>
      <p:sp>
        <p:nvSpPr>
          <p:cNvPr id="9" name="Text 6"/>
          <p:cNvSpPr txBox="1"/>
          <p:nvPr/>
        </p:nvSpPr>
        <p:spPr>
          <a:xfrm>
            <a:off x="1028700" y="9562671"/>
            <a:ext cx="11384280" cy="411480"/>
          </a:xfrm>
          <a:prstGeom prst="rect">
            <a:avLst/>
          </a:prstGeom>
          <a:noFill/>
          <a:ln/>
        </p:spPr>
        <p:txBody>
          <a:bodyPr wrap="square" lIns="0" tIns="0" rIns="0" bIns="0" rtlCol="0" anchor="ctr"/>
          <a:lstStyle/>
          <a:p>
            <a:r>
              <a:rPr lang="en-US" sz="1800" i="1" dirty="0">
                <a:solidFill>
                  <a:srgbClr val="5C636B"/>
                </a:solidFill>
                <a:latin typeface="Heebo" pitchFamily="34" charset="0"/>
                <a:ea typeface="Heebo" pitchFamily="34" charset="-122"/>
                <a:cs typeface="Heebo" pitchFamily="34" charset="-120"/>
              </a:rPr>
              <a:t>Teste um comportamento diferente. E observe o que acontece.</a:t>
            </a:r>
            <a:endParaRPr lang="en-US" sz="1800" dirty="0"/>
          </a:p>
        </p:txBody>
      </p:sp>
      <p:pic>
        <p:nvPicPr>
          <p:cNvPr id="11" name="Image 1" descr="preencoded.png">
            <a:extLst>
              <a:ext uri="{FF2B5EF4-FFF2-40B4-BE49-F238E27FC236}">
                <a16:creationId xmlns:a16="http://schemas.microsoft.com/office/drawing/2014/main" id="{BC7CFE8F-79A7-F21C-7065-2E2E75DA2E24}"/>
              </a:ext>
            </a:extLst>
          </p:cNvPr>
          <p:cNvPicPr>
            <a:picLocks noChangeAspect="1"/>
          </p:cNvPicPr>
          <p:nvPr/>
        </p:nvPicPr>
        <p:blipFill>
          <a:blip r:embed="rId3"/>
          <a:stretch>
            <a:fillRect/>
          </a:stretch>
        </p:blipFill>
        <p:spPr>
          <a:xfrm>
            <a:off x="13112496" y="9443741"/>
            <a:ext cx="4142232" cy="6295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6556248" cy="10287000"/>
          </a:xfrm>
          <a:prstGeom prst="rect">
            <a:avLst/>
          </a:prstGeom>
          <a:solidFill>
            <a:srgbClr val="C8390A"/>
          </a:solidFill>
          <a:ln/>
        </p:spPr>
        <p:txBody>
          <a:bodyPr/>
          <a:lstStyle/>
          <a:p>
            <a:endParaRPr lang="pt-BR" sz="2100"/>
          </a:p>
        </p:txBody>
      </p:sp>
      <p:sp>
        <p:nvSpPr>
          <p:cNvPr id="4" name="Shape 1"/>
          <p:cNvSpPr/>
          <p:nvPr/>
        </p:nvSpPr>
        <p:spPr>
          <a:xfrm>
            <a:off x="300228" y="6860038"/>
            <a:ext cx="6031992" cy="2341946"/>
          </a:xfrm>
          <a:prstGeom prst="roundRect">
            <a:avLst>
              <a:gd name="adj" fmla="val 7895"/>
            </a:avLst>
          </a:prstGeom>
          <a:solidFill>
            <a:schemeClr val="tx1">
              <a:lumMod val="85000"/>
              <a:lumOff val="15000"/>
            </a:schemeClr>
          </a:solidFill>
          <a:ln/>
          <a:effectLst>
            <a:outerShdw blurRad="279400" dist="76200" dir="5400000" algn="bl" rotWithShape="0">
              <a:srgbClr val="000000">
                <a:alpha val="30000"/>
              </a:srgbClr>
            </a:outerShdw>
          </a:effectLst>
        </p:spPr>
        <p:txBody>
          <a:bodyPr/>
          <a:lstStyle/>
          <a:p>
            <a:endParaRPr lang="pt-BR" sz="2100"/>
          </a:p>
        </p:txBody>
      </p:sp>
      <p:pic>
        <p:nvPicPr>
          <p:cNvPr id="5" name="Image 1" descr="preencoded.png"/>
          <p:cNvPicPr>
            <a:picLocks noChangeAspect="1"/>
          </p:cNvPicPr>
          <p:nvPr/>
        </p:nvPicPr>
        <p:blipFill>
          <a:blip r:embed="rId3"/>
          <a:stretch>
            <a:fillRect/>
          </a:stretch>
        </p:blipFill>
        <p:spPr>
          <a:xfrm>
            <a:off x="581406" y="7036308"/>
            <a:ext cx="576072" cy="576072"/>
          </a:xfrm>
          <a:prstGeom prst="rect">
            <a:avLst/>
          </a:prstGeom>
        </p:spPr>
      </p:pic>
      <p:sp>
        <p:nvSpPr>
          <p:cNvPr id="6" name="Text 2"/>
          <p:cNvSpPr txBox="1"/>
          <p:nvPr/>
        </p:nvSpPr>
        <p:spPr>
          <a:xfrm>
            <a:off x="636270" y="7324344"/>
            <a:ext cx="5641086" cy="1783080"/>
          </a:xfrm>
          <a:prstGeom prst="rect">
            <a:avLst/>
          </a:prstGeom>
          <a:noFill/>
          <a:ln/>
        </p:spPr>
        <p:txBody>
          <a:bodyPr wrap="square" lIns="0" tIns="0" rIns="0" bIns="0" rtlCol="0" anchor="ctr"/>
          <a:lstStyle/>
          <a:p>
            <a:pPr>
              <a:lnSpc>
                <a:spcPct val="126000"/>
              </a:lnSpc>
            </a:pPr>
            <a:r>
              <a:rPr lang="en-US" sz="1725" dirty="0">
                <a:solidFill>
                  <a:schemeClr val="bg1"/>
                </a:solidFill>
                <a:latin typeface="Heebo" pitchFamily="34" charset="0"/>
                <a:ea typeface="Heebo" pitchFamily="34" charset="-122"/>
                <a:cs typeface="Heebo" pitchFamily="34" charset="-120"/>
              </a:rPr>
              <a:t>Assista antes de agir. A pílula dura menos de um minuto e propõe um único teste: trocar uma reação automática por uma pergunta.</a:t>
            </a:r>
            <a:endParaRPr lang="en-US" sz="1725" dirty="0">
              <a:solidFill>
                <a:schemeClr val="bg1"/>
              </a:solidFill>
            </a:endParaRPr>
          </a:p>
        </p:txBody>
      </p:sp>
      <p:sp>
        <p:nvSpPr>
          <p:cNvPr id="7" name="Text 3"/>
          <p:cNvSpPr txBox="1"/>
          <p:nvPr/>
        </p:nvSpPr>
        <p:spPr>
          <a:xfrm>
            <a:off x="7269480" y="987552"/>
            <a:ext cx="9875520" cy="384048"/>
          </a:xfrm>
          <a:prstGeom prst="rect">
            <a:avLst/>
          </a:prstGeom>
          <a:noFill/>
          <a:ln/>
        </p:spPr>
        <p:txBody>
          <a:bodyPr wrap="square" lIns="0" tIns="0" rIns="0" bIns="0" rtlCol="0" anchor="ctr"/>
          <a:lstStyle/>
          <a:p>
            <a:r>
              <a:rPr lang="en-US" sz="1650" b="1" spc="300" dirty="0">
                <a:solidFill>
                  <a:srgbClr val="FF3E02"/>
                </a:solidFill>
                <a:latin typeface="Heebo" pitchFamily="34" charset="0"/>
                <a:ea typeface="Heebo" pitchFamily="34" charset="-122"/>
                <a:cs typeface="Heebo" pitchFamily="34" charset="-120"/>
              </a:rPr>
              <a:t>VÍDEO-PÍLULA 1 · CONTEÚDO EM VÍDEO</a:t>
            </a:r>
            <a:endParaRPr lang="en-US" sz="1650" dirty="0"/>
          </a:p>
        </p:txBody>
      </p:sp>
      <p:sp>
        <p:nvSpPr>
          <p:cNvPr id="8" name="Text 4"/>
          <p:cNvSpPr txBox="1"/>
          <p:nvPr/>
        </p:nvSpPr>
        <p:spPr>
          <a:xfrm>
            <a:off x="7269480" y="1399032"/>
            <a:ext cx="9875520" cy="850392"/>
          </a:xfrm>
          <a:prstGeom prst="rect">
            <a:avLst/>
          </a:prstGeom>
          <a:noFill/>
          <a:ln/>
        </p:spPr>
        <p:txBody>
          <a:bodyPr wrap="square" lIns="0" tIns="0" rIns="0" bIns="0" rtlCol="0" anchor="ctr"/>
          <a:lstStyle/>
          <a:p>
            <a:r>
              <a:rPr lang="en-US" sz="6000" b="1" spc="-180" dirty="0">
                <a:solidFill>
                  <a:srgbClr val="1A2128"/>
                </a:solidFill>
                <a:latin typeface="Heebo" pitchFamily="34" charset="0"/>
                <a:ea typeface="Heebo" pitchFamily="34" charset="-122"/>
                <a:cs typeface="Heebo" pitchFamily="34" charset="-120"/>
              </a:rPr>
              <a:t>Você não é</a:t>
            </a:r>
            <a:endParaRPr lang="en-US" sz="6000" dirty="0"/>
          </a:p>
        </p:txBody>
      </p:sp>
      <p:sp>
        <p:nvSpPr>
          <p:cNvPr id="9" name="Text 5"/>
          <p:cNvSpPr txBox="1"/>
          <p:nvPr/>
        </p:nvSpPr>
        <p:spPr>
          <a:xfrm>
            <a:off x="7269480" y="2167128"/>
            <a:ext cx="9875520" cy="850392"/>
          </a:xfrm>
          <a:prstGeom prst="rect">
            <a:avLst/>
          </a:prstGeom>
          <a:noFill/>
          <a:ln/>
        </p:spPr>
        <p:txBody>
          <a:bodyPr wrap="square" lIns="0" tIns="0" rIns="0" bIns="0" rtlCol="0" anchor="ctr"/>
          <a:lstStyle/>
          <a:p>
            <a:r>
              <a:rPr lang="en-US" sz="6000" b="1" spc="-180" dirty="0">
                <a:solidFill>
                  <a:srgbClr val="1A2128"/>
                </a:solidFill>
                <a:latin typeface="Heebo" pitchFamily="34" charset="0"/>
                <a:ea typeface="Heebo" pitchFamily="34" charset="-122"/>
                <a:cs typeface="Heebo" pitchFamily="34" charset="-120"/>
              </a:rPr>
              <a:t>o seu perfil</a:t>
            </a:r>
            <a:endParaRPr lang="en-US" sz="6000" dirty="0"/>
          </a:p>
        </p:txBody>
      </p:sp>
      <p:sp>
        <p:nvSpPr>
          <p:cNvPr id="10" name="Shape 6"/>
          <p:cNvSpPr/>
          <p:nvPr/>
        </p:nvSpPr>
        <p:spPr>
          <a:xfrm>
            <a:off x="7269480" y="987552"/>
            <a:ext cx="6035040" cy="5680543"/>
          </a:xfrm>
          <a:prstGeom prst="roundRect">
            <a:avLst>
              <a:gd name="adj" fmla="val 5645"/>
            </a:avLst>
          </a:prstGeom>
          <a:blipFill dpi="0" rotWithShape="1">
            <a:blip r:embed="rId4">
              <a:extLst>
                <a:ext uri="{28A0092B-C50C-407E-A947-70E740481C1C}">
                  <a14:useLocalDpi xmlns:a14="http://schemas.microsoft.com/office/drawing/2010/main" val="0"/>
                </a:ext>
              </a:extLst>
            </a:blip>
            <a:srcRect/>
            <a:stretch>
              <a:fillRect/>
            </a:stretch>
          </a:blipFill>
          <a:ln/>
        </p:spPr>
        <p:txBody>
          <a:bodyPr/>
          <a:lstStyle/>
          <a:p>
            <a:endParaRPr lang="pt-BR" sz="2100">
              <a:solidFill>
                <a:srgbClr val="C00000"/>
              </a:solidFill>
            </a:endParaRPr>
          </a:p>
        </p:txBody>
      </p:sp>
      <p:pic>
        <p:nvPicPr>
          <p:cNvPr id="11" name="Image 2" descr="preencoded.png"/>
          <p:cNvPicPr>
            <a:picLocks noChangeAspect="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tretch>
            <a:fillRect/>
          </a:stretch>
        </p:blipFill>
        <p:spPr>
          <a:xfrm>
            <a:off x="9777744" y="3765422"/>
            <a:ext cx="850392" cy="850392"/>
          </a:xfrm>
          <a:prstGeom prst="rect">
            <a:avLst/>
          </a:prstGeom>
        </p:spPr>
      </p:pic>
      <p:sp>
        <p:nvSpPr>
          <p:cNvPr id="12" name="Text 7"/>
          <p:cNvSpPr txBox="1"/>
          <p:nvPr/>
        </p:nvSpPr>
        <p:spPr>
          <a:xfrm>
            <a:off x="7586710" y="4706707"/>
            <a:ext cx="5717809" cy="216881"/>
          </a:xfrm>
          <a:prstGeom prst="rect">
            <a:avLst/>
          </a:prstGeom>
          <a:noFill/>
          <a:ln/>
        </p:spPr>
        <p:txBody>
          <a:bodyPr wrap="square" lIns="0" tIns="0" rIns="0" bIns="0" rtlCol="0" anchor="ctr"/>
          <a:lstStyle/>
          <a:p>
            <a:pPr algn="ctr"/>
            <a:r>
              <a:rPr lang="en-US" sz="1875" dirty="0">
                <a:solidFill>
                  <a:srgbClr val="FFFFFF"/>
                </a:solidFill>
                <a:latin typeface="Heebo" pitchFamily="34" charset="0"/>
                <a:ea typeface="Heebo" pitchFamily="34" charset="-122"/>
                <a:cs typeface="Heebo" pitchFamily="34" charset="-120"/>
              </a:rPr>
              <a:t>Espaço </a:t>
            </a:r>
            <a:r>
              <a:rPr lang="en-US" sz="1875" dirty="0">
                <a:solidFill>
                  <a:schemeClr val="tx1"/>
                </a:solidFill>
                <a:latin typeface="Heebo" pitchFamily="34" charset="0"/>
                <a:ea typeface="Heebo" pitchFamily="34" charset="-122"/>
                <a:cs typeface="Heebo" pitchFamily="34" charset="-120"/>
              </a:rPr>
              <a:t>reservado</a:t>
            </a:r>
            <a:r>
              <a:rPr lang="en-US" sz="1875" dirty="0">
                <a:solidFill>
                  <a:srgbClr val="FFFFFF"/>
                </a:solidFill>
                <a:latin typeface="Heebo" pitchFamily="34" charset="0"/>
                <a:ea typeface="Heebo" pitchFamily="34" charset="-122"/>
                <a:cs typeface="Heebo" pitchFamily="34" charset="-120"/>
              </a:rPr>
              <a:t> para o vídeo</a:t>
            </a:r>
            <a:endParaRPr lang="en-US" sz="1875" dirty="0"/>
          </a:p>
        </p:txBody>
      </p:sp>
      <p:sp>
        <p:nvSpPr>
          <p:cNvPr id="13" name="Text 8"/>
          <p:cNvSpPr txBox="1"/>
          <p:nvPr/>
        </p:nvSpPr>
        <p:spPr>
          <a:xfrm>
            <a:off x="7531324" y="4911746"/>
            <a:ext cx="5486400" cy="329184"/>
          </a:xfrm>
          <a:prstGeom prst="rect">
            <a:avLst/>
          </a:prstGeom>
          <a:noFill/>
          <a:ln/>
        </p:spPr>
        <p:txBody>
          <a:bodyPr wrap="square" lIns="0" tIns="0" rIns="0" bIns="0" rtlCol="0" anchor="ctr"/>
          <a:lstStyle/>
          <a:p>
            <a:pPr algn="ctr"/>
            <a:r>
              <a:rPr lang="en-US" sz="1575" dirty="0">
                <a:solidFill>
                  <a:schemeClr val="tx1"/>
                </a:solidFill>
                <a:latin typeface="Heebo" pitchFamily="34" charset="0"/>
                <a:ea typeface="Heebo" pitchFamily="34" charset="-122"/>
                <a:cs typeface="Heebo" pitchFamily="34" charset="-120"/>
              </a:rPr>
              <a:t>16:9 · até 60 segundos</a:t>
            </a:r>
            <a:endParaRPr lang="en-US" sz="1575" dirty="0">
              <a:solidFill>
                <a:schemeClr val="tx1"/>
              </a:solidFill>
            </a:endParaRPr>
          </a:p>
        </p:txBody>
      </p:sp>
      <p:sp>
        <p:nvSpPr>
          <p:cNvPr id="14" name="Text 9"/>
          <p:cNvSpPr txBox="1"/>
          <p:nvPr/>
        </p:nvSpPr>
        <p:spPr>
          <a:xfrm>
            <a:off x="13436160" y="3581995"/>
            <a:ext cx="850392" cy="521208"/>
          </a:xfrm>
          <a:prstGeom prst="rect">
            <a:avLst/>
          </a:prstGeom>
          <a:noFill/>
          <a:ln/>
        </p:spPr>
        <p:txBody>
          <a:bodyPr wrap="square" lIns="0" tIns="0" rIns="0" bIns="0" rtlCol="0" anchor="ctr"/>
          <a:lstStyle/>
          <a:p>
            <a:r>
              <a:rPr lang="en-US" sz="3300" b="1" dirty="0">
                <a:solidFill>
                  <a:srgbClr val="1A2128"/>
                </a:solidFill>
                <a:latin typeface="Heebo" pitchFamily="34" charset="0"/>
                <a:ea typeface="Heebo" pitchFamily="34" charset="-122"/>
                <a:cs typeface="Heebo" pitchFamily="34" charset="-120"/>
              </a:rPr>
              <a:t>01</a:t>
            </a:r>
            <a:endParaRPr lang="en-US" sz="3300" dirty="0"/>
          </a:p>
        </p:txBody>
      </p:sp>
      <p:sp>
        <p:nvSpPr>
          <p:cNvPr id="15" name="Text 10"/>
          <p:cNvSpPr txBox="1"/>
          <p:nvPr/>
        </p:nvSpPr>
        <p:spPr>
          <a:xfrm>
            <a:off x="14017752" y="3478533"/>
            <a:ext cx="3399282" cy="987552"/>
          </a:xfrm>
          <a:prstGeom prst="rect">
            <a:avLst/>
          </a:prstGeom>
          <a:noFill/>
          <a:ln/>
        </p:spPr>
        <p:txBody>
          <a:bodyPr wrap="square" lIns="0" tIns="0" rIns="0" bIns="0" rtlCol="0" anchor="ctr"/>
          <a:lstStyle/>
          <a:p>
            <a:pPr>
              <a:lnSpc>
                <a:spcPct val="116000"/>
              </a:lnSpc>
            </a:pPr>
            <a:r>
              <a:rPr lang="en-US" sz="1950" b="1" dirty="0">
                <a:solidFill>
                  <a:srgbClr val="FF3E02"/>
                </a:solidFill>
                <a:latin typeface="Heebo" pitchFamily="34" charset="0"/>
                <a:ea typeface="Heebo" pitchFamily="34" charset="-122"/>
                <a:cs typeface="Heebo" pitchFamily="34" charset="-120"/>
              </a:rPr>
              <a:t>Tendência: </a:t>
            </a:r>
            <a:endParaRPr lang="en-US" sz="1950" dirty="0"/>
          </a:p>
          <a:p>
            <a:pPr>
              <a:lnSpc>
                <a:spcPct val="116000"/>
              </a:lnSpc>
            </a:pPr>
            <a:r>
              <a:rPr lang="en-US" sz="1950" dirty="0">
                <a:solidFill>
                  <a:srgbClr val="1A2128"/>
                </a:solidFill>
                <a:latin typeface="Heebo" pitchFamily="34" charset="0"/>
                <a:ea typeface="Heebo" pitchFamily="34" charset="-122"/>
                <a:cs typeface="Heebo" pitchFamily="34" charset="-120"/>
              </a:rPr>
              <a:t>o perfil explica, não determina.</a:t>
            </a:r>
            <a:endParaRPr lang="en-US" sz="1950" dirty="0"/>
          </a:p>
        </p:txBody>
      </p:sp>
      <p:sp>
        <p:nvSpPr>
          <p:cNvPr id="16" name="Text 11"/>
          <p:cNvSpPr txBox="1"/>
          <p:nvPr/>
        </p:nvSpPr>
        <p:spPr>
          <a:xfrm>
            <a:off x="13436160" y="4706707"/>
            <a:ext cx="850392" cy="521208"/>
          </a:xfrm>
          <a:prstGeom prst="rect">
            <a:avLst/>
          </a:prstGeom>
          <a:noFill/>
          <a:ln/>
        </p:spPr>
        <p:txBody>
          <a:bodyPr wrap="square" lIns="0" tIns="0" rIns="0" bIns="0" rtlCol="0" anchor="ctr"/>
          <a:lstStyle/>
          <a:p>
            <a:r>
              <a:rPr lang="en-US" sz="3300" b="1" dirty="0">
                <a:solidFill>
                  <a:srgbClr val="1A2128"/>
                </a:solidFill>
                <a:latin typeface="Heebo" pitchFamily="34" charset="0"/>
                <a:ea typeface="Heebo" pitchFamily="34" charset="-122"/>
                <a:cs typeface="Heebo" pitchFamily="34" charset="-120"/>
              </a:rPr>
              <a:t>02</a:t>
            </a:r>
            <a:endParaRPr lang="en-US" sz="3300" dirty="0"/>
          </a:p>
        </p:txBody>
      </p:sp>
      <p:sp>
        <p:nvSpPr>
          <p:cNvPr id="17" name="Text 12"/>
          <p:cNvSpPr txBox="1"/>
          <p:nvPr/>
        </p:nvSpPr>
        <p:spPr>
          <a:xfrm>
            <a:off x="14022324" y="4603850"/>
            <a:ext cx="4265676" cy="987552"/>
          </a:xfrm>
          <a:prstGeom prst="rect">
            <a:avLst/>
          </a:prstGeom>
          <a:noFill/>
          <a:ln/>
        </p:spPr>
        <p:txBody>
          <a:bodyPr wrap="square" lIns="0" tIns="0" rIns="0" bIns="0" rtlCol="0" anchor="ctr"/>
          <a:lstStyle/>
          <a:p>
            <a:pPr>
              <a:lnSpc>
                <a:spcPct val="116000"/>
              </a:lnSpc>
            </a:pPr>
            <a:r>
              <a:rPr lang="en-US" sz="1950" b="1" dirty="0">
                <a:solidFill>
                  <a:srgbClr val="FF3E02"/>
                </a:solidFill>
                <a:latin typeface="Heebo" pitchFamily="34" charset="0"/>
                <a:ea typeface="Heebo" pitchFamily="34" charset="-122"/>
                <a:cs typeface="Heebo" pitchFamily="34" charset="-120"/>
              </a:rPr>
              <a:t>Desculpa: </a:t>
            </a:r>
            <a:endParaRPr lang="en-US" sz="1950" dirty="0"/>
          </a:p>
          <a:p>
            <a:pPr>
              <a:lnSpc>
                <a:spcPct val="116000"/>
              </a:lnSpc>
            </a:pPr>
            <a:r>
              <a:rPr lang="en-US" sz="1950" dirty="0">
                <a:solidFill>
                  <a:srgbClr val="1A2128"/>
                </a:solidFill>
                <a:latin typeface="Heebo" pitchFamily="34" charset="0"/>
                <a:ea typeface="Heebo" pitchFamily="34" charset="-122"/>
                <a:cs typeface="Heebo" pitchFamily="34" charset="-120"/>
              </a:rPr>
              <a:t>“sou assim mesmo” trava a escolha.</a:t>
            </a:r>
            <a:endParaRPr lang="en-US" sz="1950" dirty="0"/>
          </a:p>
        </p:txBody>
      </p:sp>
      <p:sp>
        <p:nvSpPr>
          <p:cNvPr id="18" name="Text 13"/>
          <p:cNvSpPr txBox="1"/>
          <p:nvPr/>
        </p:nvSpPr>
        <p:spPr>
          <a:xfrm>
            <a:off x="13436160" y="5831419"/>
            <a:ext cx="850392" cy="521208"/>
          </a:xfrm>
          <a:prstGeom prst="rect">
            <a:avLst/>
          </a:prstGeom>
          <a:noFill/>
          <a:ln/>
        </p:spPr>
        <p:txBody>
          <a:bodyPr wrap="square" lIns="0" tIns="0" rIns="0" bIns="0" rtlCol="0" anchor="ctr"/>
          <a:lstStyle/>
          <a:p>
            <a:r>
              <a:rPr lang="en-US" sz="3300" b="1" dirty="0">
                <a:solidFill>
                  <a:srgbClr val="1A2128"/>
                </a:solidFill>
                <a:latin typeface="Heebo" pitchFamily="34" charset="0"/>
                <a:ea typeface="Heebo" pitchFamily="34" charset="-122"/>
                <a:cs typeface="Heebo" pitchFamily="34" charset="-120"/>
              </a:rPr>
              <a:t>03</a:t>
            </a:r>
            <a:endParaRPr lang="en-US" sz="3300" dirty="0"/>
          </a:p>
        </p:txBody>
      </p:sp>
      <p:sp>
        <p:nvSpPr>
          <p:cNvPr id="19" name="Text 14"/>
          <p:cNvSpPr txBox="1"/>
          <p:nvPr/>
        </p:nvSpPr>
        <p:spPr>
          <a:xfrm>
            <a:off x="14017752" y="5744641"/>
            <a:ext cx="3996876" cy="987552"/>
          </a:xfrm>
          <a:prstGeom prst="rect">
            <a:avLst/>
          </a:prstGeom>
          <a:noFill/>
          <a:ln/>
        </p:spPr>
        <p:txBody>
          <a:bodyPr wrap="square" lIns="0" tIns="0" rIns="0" bIns="0" rtlCol="0" anchor="ctr"/>
          <a:lstStyle/>
          <a:p>
            <a:pPr>
              <a:lnSpc>
                <a:spcPct val="116000"/>
              </a:lnSpc>
            </a:pPr>
            <a:r>
              <a:rPr lang="en-US" sz="1950" b="1" dirty="0">
                <a:solidFill>
                  <a:srgbClr val="FF3E02"/>
                </a:solidFill>
                <a:latin typeface="Heebo" pitchFamily="34" charset="0"/>
                <a:ea typeface="Heebo" pitchFamily="34" charset="-122"/>
                <a:cs typeface="Heebo" pitchFamily="34" charset="-120"/>
              </a:rPr>
              <a:t>Teste: </a:t>
            </a:r>
            <a:endParaRPr lang="en-US" sz="1950" dirty="0"/>
          </a:p>
          <a:p>
            <a:pPr>
              <a:lnSpc>
                <a:spcPct val="116000"/>
              </a:lnSpc>
            </a:pPr>
            <a:r>
              <a:rPr lang="en-US" sz="1950" dirty="0">
                <a:solidFill>
                  <a:srgbClr val="1A2128"/>
                </a:solidFill>
                <a:latin typeface="Heebo" pitchFamily="34" charset="0"/>
                <a:ea typeface="Heebo" pitchFamily="34" charset="-122"/>
                <a:cs typeface="Heebo" pitchFamily="34" charset="-120"/>
              </a:rPr>
              <a:t>troque a reação por uma pergunta.</a:t>
            </a:r>
            <a:endParaRPr lang="en-US" sz="1950" dirty="0"/>
          </a:p>
        </p:txBody>
      </p:sp>
      <p:sp>
        <p:nvSpPr>
          <p:cNvPr id="20" name="Text 15"/>
          <p:cNvSpPr txBox="1"/>
          <p:nvPr/>
        </p:nvSpPr>
        <p:spPr>
          <a:xfrm>
            <a:off x="7269480" y="6967728"/>
            <a:ext cx="8229600" cy="356616"/>
          </a:xfrm>
          <a:prstGeom prst="rect">
            <a:avLst/>
          </a:prstGeom>
          <a:noFill/>
          <a:ln/>
        </p:spPr>
        <p:txBody>
          <a:bodyPr wrap="square" lIns="0" tIns="0" rIns="0" bIns="0" rtlCol="0" anchor="ctr"/>
          <a:lstStyle/>
          <a:p>
            <a:r>
              <a:rPr lang="en-US" sz="1575" b="1" spc="270" dirty="0">
                <a:solidFill>
                  <a:srgbClr val="FF3E02"/>
                </a:solidFill>
                <a:latin typeface="Heebo" pitchFamily="34" charset="0"/>
                <a:ea typeface="Heebo" pitchFamily="34" charset="-122"/>
                <a:cs typeface="Heebo" pitchFamily="34" charset="-120"/>
              </a:rPr>
              <a:t>ROTEIRO DO VÍDEO</a:t>
            </a:r>
            <a:endParaRPr lang="en-US" sz="1575" dirty="0"/>
          </a:p>
        </p:txBody>
      </p:sp>
      <p:sp>
        <p:nvSpPr>
          <p:cNvPr id="21" name="Text 16"/>
          <p:cNvSpPr txBox="1"/>
          <p:nvPr/>
        </p:nvSpPr>
        <p:spPr>
          <a:xfrm>
            <a:off x="6892290" y="7379208"/>
            <a:ext cx="11095482" cy="1755648"/>
          </a:xfrm>
          <a:prstGeom prst="rect">
            <a:avLst/>
          </a:prstGeom>
          <a:noFill/>
          <a:ln/>
        </p:spPr>
        <p:txBody>
          <a:bodyPr wrap="square" lIns="0" tIns="0" rIns="0" bIns="0" rtlCol="0" anchor="ctr"/>
          <a:lstStyle/>
          <a:p>
            <a:pPr algn="just">
              <a:lnSpc>
                <a:spcPct val="124000"/>
              </a:lnSpc>
              <a:spcAft>
                <a:spcPts val="600"/>
              </a:spcAft>
            </a:pPr>
            <a:r>
              <a:rPr lang="en-US" sz="1800" dirty="0">
                <a:solidFill>
                  <a:srgbClr val="3A4048"/>
                </a:solidFill>
                <a:latin typeface="Heebo" pitchFamily="34" charset="0"/>
                <a:ea typeface="Heebo" pitchFamily="34" charset="-122"/>
                <a:cs typeface="Heebo" pitchFamily="34" charset="-120"/>
              </a:rPr>
              <a:t>Seu perfil explica tendências. Não determina suas escolhas. O problema começa quando o autoconhecimento vira desculpa: “Sou direto mesmo.” “Sou ansioso mesmo.” “Não tenho paciência.”</a:t>
            </a:r>
            <a:endParaRPr lang="en-US" sz="1800" dirty="0"/>
          </a:p>
          <a:p>
            <a:pPr algn="just">
              <a:lnSpc>
                <a:spcPct val="124000"/>
              </a:lnSpc>
              <a:spcAft>
                <a:spcPts val="600"/>
              </a:spcAft>
            </a:pPr>
            <a:r>
              <a:rPr lang="en-US" sz="1800" dirty="0">
                <a:solidFill>
                  <a:srgbClr val="3A4048"/>
                </a:solidFill>
                <a:latin typeface="Heebo" pitchFamily="34" charset="0"/>
                <a:ea typeface="Heebo" pitchFamily="34" charset="-122"/>
                <a:cs typeface="Heebo" pitchFamily="34" charset="-120"/>
              </a:rPr>
              <a:t>Se conhecer não é aceitar todo comportamento como inevitável. É perceber mais rápido quando uma reação ajuda e quando ela começa a atrapalhar. Esta semana, escolha uma situação em que você normalmente reage no automático. Antes de agir, pergunte: “O que esta situação precisa de mim?”</a:t>
            </a:r>
            <a:endParaRPr lang="en-US" sz="1800" dirty="0"/>
          </a:p>
        </p:txBody>
      </p:sp>
      <p:sp>
        <p:nvSpPr>
          <p:cNvPr id="22" name="Shape 17"/>
          <p:cNvSpPr/>
          <p:nvPr/>
        </p:nvSpPr>
        <p:spPr>
          <a:xfrm>
            <a:off x="6556248" y="9299448"/>
            <a:ext cx="11727180" cy="987552"/>
          </a:xfrm>
          <a:prstGeom prst="rect">
            <a:avLst/>
          </a:prstGeom>
          <a:solidFill>
            <a:srgbClr val="1A2128"/>
          </a:solidFill>
          <a:ln/>
        </p:spPr>
        <p:txBody>
          <a:bodyPr/>
          <a:lstStyle/>
          <a:p>
            <a:endParaRPr lang="pt-BR" sz="2100"/>
          </a:p>
        </p:txBody>
      </p:sp>
      <p:pic>
        <p:nvPicPr>
          <p:cNvPr id="23" name="Image 3" descr="preencoded.png"/>
          <p:cNvPicPr>
            <a:picLocks noChangeAspect="1"/>
          </p:cNvPicPr>
          <p:nvPr/>
        </p:nvPicPr>
        <p:blipFill>
          <a:blip r:embed="rId3"/>
          <a:stretch>
            <a:fillRect/>
          </a:stretch>
        </p:blipFill>
        <p:spPr>
          <a:xfrm>
            <a:off x="7269480" y="9546336"/>
            <a:ext cx="438912" cy="438912"/>
          </a:xfrm>
          <a:prstGeom prst="rect">
            <a:avLst/>
          </a:prstGeom>
        </p:spPr>
      </p:pic>
      <p:sp>
        <p:nvSpPr>
          <p:cNvPr id="24" name="Text 18"/>
          <p:cNvSpPr txBox="1"/>
          <p:nvPr/>
        </p:nvSpPr>
        <p:spPr>
          <a:xfrm>
            <a:off x="7900416" y="9573768"/>
            <a:ext cx="9601200" cy="411480"/>
          </a:xfrm>
          <a:prstGeom prst="rect">
            <a:avLst/>
          </a:prstGeom>
          <a:noFill/>
          <a:ln/>
        </p:spPr>
        <p:txBody>
          <a:bodyPr wrap="square" lIns="0" tIns="0" rIns="0" bIns="0" rtlCol="0" anchor="ctr"/>
          <a:lstStyle/>
          <a:p>
            <a:r>
              <a:rPr lang="en-US" sz="1950" b="1" dirty="0">
                <a:solidFill>
                  <a:srgbClr val="FFFFFF"/>
                </a:solidFill>
                <a:latin typeface="Heebo" pitchFamily="34" charset="0"/>
                <a:ea typeface="Heebo" pitchFamily="34" charset="-122"/>
                <a:cs typeface="Heebo" pitchFamily="34" charset="-120"/>
              </a:rPr>
              <a:t>No próximo encontro, conte para o grupo qual automático você tentou quebrar.</a:t>
            </a:r>
            <a:endParaRPr lang="en-US" sz="1950" dirty="0"/>
          </a:p>
        </p:txBody>
      </p:sp>
      <p:pic>
        <p:nvPicPr>
          <p:cNvPr id="25" name="Image 1" descr="preencoded.png">
            <a:extLst>
              <a:ext uri="{FF2B5EF4-FFF2-40B4-BE49-F238E27FC236}">
                <a16:creationId xmlns:a16="http://schemas.microsoft.com/office/drawing/2014/main" id="{10066779-4B0E-23D2-FCF0-4D364D32A9E7}"/>
              </a:ext>
            </a:extLst>
          </p:cNvPr>
          <p:cNvPicPr>
            <a:picLocks noChangeAspect="1"/>
          </p:cNvPicPr>
          <p:nvPr/>
        </p:nvPicPr>
        <p:blipFill>
          <a:blip r:embed="rId7"/>
          <a:stretch>
            <a:fillRect/>
          </a:stretch>
        </p:blipFill>
        <p:spPr>
          <a:xfrm>
            <a:off x="1294638" y="9389933"/>
            <a:ext cx="4142232" cy="629565"/>
          </a:xfrm>
          <a:prstGeom prst="rect">
            <a:avLst/>
          </a:prstGeom>
        </p:spPr>
      </p:pic>
      <p:pic>
        <p:nvPicPr>
          <p:cNvPr id="26" name="Image 0" descr="preencoded.png">
            <a:extLst>
              <a:ext uri="{FF2B5EF4-FFF2-40B4-BE49-F238E27FC236}">
                <a16:creationId xmlns:a16="http://schemas.microsoft.com/office/drawing/2014/main" id="{9E3EF757-D8A6-53AB-AF60-979F8E6BD1F8}"/>
              </a:ext>
            </a:extLst>
          </p:cNvPr>
          <p:cNvPicPr>
            <a:picLocks noChangeAspect="1"/>
          </p:cNvPicPr>
          <p:nvPr/>
        </p:nvPicPr>
        <p:blipFill>
          <a:blip r:embed="rId8"/>
          <a:stretch>
            <a:fillRect/>
          </a:stretch>
        </p:blipFill>
        <p:spPr>
          <a:xfrm>
            <a:off x="15156180" y="576072"/>
            <a:ext cx="2125980" cy="521208"/>
          </a:xfrm>
          <a:prstGeom prst="rect">
            <a:avLst/>
          </a:prstGeom>
        </p:spPr>
      </p:pic>
      <p:pic>
        <p:nvPicPr>
          <p:cNvPr id="28" name="Imagem 27">
            <a:extLst>
              <a:ext uri="{FF2B5EF4-FFF2-40B4-BE49-F238E27FC236}">
                <a16:creationId xmlns:a16="http://schemas.microsoft.com/office/drawing/2014/main" id="{D407ECDE-AEF4-3A1A-1F23-1320D45F9378}"/>
              </a:ext>
            </a:extLst>
          </p:cNvPr>
          <p:cNvPicPr>
            <a:picLocks noChangeAspect="1"/>
          </p:cNvPicPr>
          <p:nvPr/>
        </p:nvPicPr>
        <p:blipFill>
          <a:blip r:embed="rId9"/>
          <a:stretch>
            <a:fillRect/>
          </a:stretch>
        </p:blipFill>
        <p:spPr>
          <a:xfrm>
            <a:off x="0" y="-2062675"/>
            <a:ext cx="7151044" cy="893439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81"/>
        <p:cNvGrpSpPr/>
        <p:nvPr/>
      </p:nvGrpSpPr>
      <p:grpSpPr>
        <a:xfrm>
          <a:off x="0" y="0"/>
          <a:ext cx="0" cy="0"/>
          <a:chOff x="0" y="0"/>
          <a:chExt cx="0" cy="0"/>
        </a:xfrm>
      </p:grpSpPr>
      <p:sp>
        <p:nvSpPr>
          <p:cNvPr id="482" name="Google Shape;482;p60"/>
          <p:cNvSpPr/>
          <p:nvPr/>
        </p:nvSpPr>
        <p:spPr>
          <a:xfrm>
            <a:off x="10163350" y="2534300"/>
            <a:ext cx="6760800" cy="6760800"/>
          </a:xfrm>
          <a:prstGeom prst="ellipse">
            <a:avLst/>
          </a:prstGeom>
          <a:gradFill>
            <a:gsLst>
              <a:gs pos="0">
                <a:srgbClr val="CC0000"/>
              </a:gs>
              <a:gs pos="100000">
                <a:schemeClr val="accent2"/>
              </a:gs>
            </a:gsLst>
            <a:path path="circle">
              <a:fillToRect l="50000" t="50000" r="50000" b="50000"/>
            </a:path>
            <a:tileRect/>
          </a:gra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C2128"/>
              </a:solidFill>
              <a:effectLst/>
              <a:uLnTx/>
              <a:uFillTx/>
              <a:latin typeface="Poppins"/>
              <a:ea typeface="Poppins"/>
              <a:cs typeface="Poppins"/>
              <a:sym typeface="Poppins"/>
            </a:endParaRPr>
          </a:p>
        </p:txBody>
      </p:sp>
      <p:pic>
        <p:nvPicPr>
          <p:cNvPr id="483" name="Google Shape;483;p60" title="Banco de Imagens _ 1 - 2026-04-22T120244.674.png"/>
          <p:cNvPicPr preferRelativeResize="0"/>
          <p:nvPr/>
        </p:nvPicPr>
        <p:blipFill rotWithShape="1">
          <a:blip r:embed="rId3">
            <a:alphaModFix/>
          </a:blip>
          <a:srcRect l="59220" r="7545"/>
          <a:stretch/>
        </p:blipFill>
        <p:spPr>
          <a:xfrm>
            <a:off x="10846250" y="64588"/>
            <a:ext cx="6077901" cy="10287026"/>
          </a:xfrm>
          <a:prstGeom prst="rect">
            <a:avLst/>
          </a:prstGeom>
          <a:noFill/>
          <a:ln>
            <a:noFill/>
          </a:ln>
        </p:spPr>
      </p:pic>
      <p:sp>
        <p:nvSpPr>
          <p:cNvPr id="484" name="Google Shape;484;p60"/>
          <p:cNvSpPr/>
          <p:nvPr/>
        </p:nvSpPr>
        <p:spPr>
          <a:xfrm>
            <a:off x="838350" y="1016600"/>
            <a:ext cx="8454900" cy="524100"/>
          </a:xfrm>
          <a:prstGeom prst="roundRect">
            <a:avLst>
              <a:gd name="adj" fmla="val 50000"/>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pt-BR" sz="2300" b="0" i="0" u="none" strike="noStrike" kern="0" cap="none" spc="0" normalizeH="0" baseline="0" noProof="0" dirty="0">
                <a:ln>
                  <a:noFill/>
                </a:ln>
                <a:solidFill>
                  <a:srgbClr val="1C2128"/>
                </a:solidFill>
                <a:effectLst/>
                <a:uLnTx/>
                <a:uFillTx/>
                <a:latin typeface="Roboto"/>
                <a:ea typeface="Roboto"/>
                <a:cs typeface="Roboto"/>
                <a:sym typeface="Roboto"/>
              </a:rPr>
              <a:t>Desenvolvimento de talentos KOF BR</a:t>
            </a:r>
            <a:endParaRPr kumimoji="0" sz="2500" b="0" i="0" u="none" strike="noStrike" kern="0" cap="none" spc="0" normalizeH="0" baseline="0" noProof="0" dirty="0">
              <a:ln>
                <a:noFill/>
              </a:ln>
              <a:solidFill>
                <a:srgbClr val="1C2128"/>
              </a:solidFill>
              <a:effectLst/>
              <a:uLnTx/>
              <a:uFillTx/>
              <a:latin typeface="Roboto"/>
              <a:ea typeface="Roboto"/>
              <a:cs typeface="Roboto"/>
              <a:sym typeface="Roboto"/>
            </a:endParaRPr>
          </a:p>
        </p:txBody>
      </p:sp>
      <p:pic>
        <p:nvPicPr>
          <p:cNvPr id="485" name="Google Shape;485;p60" title="Imagem6.png"/>
          <p:cNvPicPr preferRelativeResize="0"/>
          <p:nvPr/>
        </p:nvPicPr>
        <p:blipFill>
          <a:blip r:embed="rId4">
            <a:alphaModFix/>
          </a:blip>
          <a:stretch>
            <a:fillRect/>
          </a:stretch>
        </p:blipFill>
        <p:spPr>
          <a:xfrm rot="936040">
            <a:off x="13121399" y="290300"/>
            <a:ext cx="396850" cy="419175"/>
          </a:xfrm>
          <a:prstGeom prst="rect">
            <a:avLst/>
          </a:prstGeom>
          <a:noFill/>
          <a:ln>
            <a:noFill/>
          </a:ln>
        </p:spPr>
      </p:pic>
      <p:pic>
        <p:nvPicPr>
          <p:cNvPr id="486" name="Google Shape;486;p60" title="Imagem6.png"/>
          <p:cNvPicPr preferRelativeResize="0"/>
          <p:nvPr/>
        </p:nvPicPr>
        <p:blipFill>
          <a:blip r:embed="rId4">
            <a:alphaModFix/>
          </a:blip>
          <a:stretch>
            <a:fillRect/>
          </a:stretch>
        </p:blipFill>
        <p:spPr>
          <a:xfrm rot="7144391">
            <a:off x="14775799" y="7778075"/>
            <a:ext cx="396850" cy="419175"/>
          </a:xfrm>
          <a:prstGeom prst="rect">
            <a:avLst/>
          </a:prstGeom>
          <a:noFill/>
          <a:ln>
            <a:noFill/>
          </a:ln>
        </p:spPr>
      </p:pic>
      <p:pic>
        <p:nvPicPr>
          <p:cNvPr id="487" name="Google Shape;487;p60" title="Imagem5.png"/>
          <p:cNvPicPr preferRelativeResize="0"/>
          <p:nvPr/>
        </p:nvPicPr>
        <p:blipFill>
          <a:blip r:embed="rId5">
            <a:alphaModFix/>
          </a:blip>
          <a:stretch>
            <a:fillRect/>
          </a:stretch>
        </p:blipFill>
        <p:spPr>
          <a:xfrm>
            <a:off x="0" y="9401200"/>
            <a:ext cx="3600450" cy="885825"/>
          </a:xfrm>
          <a:prstGeom prst="rect">
            <a:avLst/>
          </a:prstGeom>
          <a:noFill/>
          <a:ln>
            <a:noFill/>
          </a:ln>
        </p:spPr>
      </p:pic>
      <p:pic>
        <p:nvPicPr>
          <p:cNvPr id="488" name="Google Shape;488;p60" title="Imagem5.png"/>
          <p:cNvPicPr preferRelativeResize="0"/>
          <p:nvPr/>
        </p:nvPicPr>
        <p:blipFill>
          <a:blip r:embed="rId5">
            <a:alphaModFix/>
          </a:blip>
          <a:stretch>
            <a:fillRect/>
          </a:stretch>
        </p:blipFill>
        <p:spPr>
          <a:xfrm>
            <a:off x="3600450" y="9401188"/>
            <a:ext cx="3600450" cy="885825"/>
          </a:xfrm>
          <a:prstGeom prst="rect">
            <a:avLst/>
          </a:prstGeom>
          <a:noFill/>
          <a:ln>
            <a:noFill/>
          </a:ln>
        </p:spPr>
      </p:pic>
      <p:pic>
        <p:nvPicPr>
          <p:cNvPr id="489" name="Google Shape;489;p60" title="Desenvolvimento de talentos KOF BR (1).png"/>
          <p:cNvPicPr preferRelativeResize="0"/>
          <p:nvPr/>
        </p:nvPicPr>
        <p:blipFill rotWithShape="1">
          <a:blip r:embed="rId6">
            <a:alphaModFix/>
          </a:blip>
          <a:srcRect t="85024" b="4990"/>
          <a:stretch/>
        </p:blipFill>
        <p:spPr>
          <a:xfrm>
            <a:off x="0" y="8373950"/>
            <a:ext cx="6760901" cy="1027251"/>
          </a:xfrm>
          <a:prstGeom prst="rect">
            <a:avLst/>
          </a:prstGeom>
          <a:noFill/>
          <a:ln>
            <a:noFill/>
          </a:ln>
        </p:spPr>
      </p:pic>
      <p:pic>
        <p:nvPicPr>
          <p:cNvPr id="490" name="Google Shape;490;p60" title="FEMSA_069_Protagonize_Lettering_02 (1).png"/>
          <p:cNvPicPr preferRelativeResize="0"/>
          <p:nvPr/>
        </p:nvPicPr>
        <p:blipFill>
          <a:blip r:embed="rId7">
            <a:alphaModFix/>
          </a:blip>
          <a:stretch>
            <a:fillRect/>
          </a:stretch>
        </p:blipFill>
        <p:spPr>
          <a:xfrm>
            <a:off x="911300" y="3858976"/>
            <a:ext cx="8107421" cy="198462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 mestre @ Eleve Claro">
  <a:themeElements>
    <a:clrScheme name="Simple Light">
      <a:dk1>
        <a:srgbClr val="F2F2F2"/>
      </a:dk1>
      <a:lt1>
        <a:srgbClr val="1C2128"/>
      </a:lt1>
      <a:dk2>
        <a:srgbClr val="FF8400"/>
      </a:dk2>
      <a:lt2>
        <a:srgbClr val="1C2128"/>
      </a:lt2>
      <a:accent1>
        <a:srgbClr val="F5025D"/>
      </a:accent1>
      <a:accent2>
        <a:srgbClr val="FF8400"/>
      </a:accent2>
      <a:accent3>
        <a:srgbClr val="F2F2F2"/>
      </a:accent3>
      <a:accent4>
        <a:srgbClr val="FFCF08"/>
      </a:accent4>
      <a:accent5>
        <a:srgbClr val="1C2128"/>
      </a:accent5>
      <a:accent6>
        <a:srgbClr val="FD550A"/>
      </a:accent6>
      <a:hlink>
        <a:srgbClr val="FFCF0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lide mestre @ Eleve Claro">
  <a:themeElements>
    <a:clrScheme name="Simple Light">
      <a:dk1>
        <a:srgbClr val="F2F2F2"/>
      </a:dk1>
      <a:lt1>
        <a:srgbClr val="1C2128"/>
      </a:lt1>
      <a:dk2>
        <a:srgbClr val="FF8400"/>
      </a:dk2>
      <a:lt2>
        <a:srgbClr val="1C2128"/>
      </a:lt2>
      <a:accent1>
        <a:srgbClr val="F5025D"/>
      </a:accent1>
      <a:accent2>
        <a:srgbClr val="FF8400"/>
      </a:accent2>
      <a:accent3>
        <a:srgbClr val="F2F2F2"/>
      </a:accent3>
      <a:accent4>
        <a:srgbClr val="FFCF08"/>
      </a:accent4>
      <a:accent5>
        <a:srgbClr val="1C2128"/>
      </a:accent5>
      <a:accent6>
        <a:srgbClr val="FD550A"/>
      </a:accent6>
      <a:hlink>
        <a:srgbClr val="FFCF0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1204</Words>
  <Application>Microsoft Macintosh PowerPoint</Application>
  <PresentationFormat>Personalizar</PresentationFormat>
  <Paragraphs>106</Paragraphs>
  <Slides>9</Slides>
  <Notes>7</Notes>
  <HiddenSlides>0</HiddenSlides>
  <MMClips>0</MMClips>
  <ScaleCrop>false</ScaleCrop>
  <HeadingPairs>
    <vt:vector size="6" baseType="variant">
      <vt:variant>
        <vt:lpstr>Fontes usadas</vt:lpstr>
      </vt:variant>
      <vt:variant>
        <vt:i4>8</vt:i4>
      </vt:variant>
      <vt:variant>
        <vt:lpstr>Tema</vt:lpstr>
      </vt:variant>
      <vt:variant>
        <vt:i4>4</vt:i4>
      </vt:variant>
      <vt:variant>
        <vt:lpstr>Títulos de slides</vt:lpstr>
      </vt:variant>
      <vt:variant>
        <vt:i4>9</vt:i4>
      </vt:variant>
    </vt:vector>
  </HeadingPairs>
  <TitlesOfParts>
    <vt:vector size="21" baseType="lpstr">
      <vt:lpstr>Calibri</vt:lpstr>
      <vt:lpstr>Montserrat</vt:lpstr>
      <vt:lpstr>Roboto</vt:lpstr>
      <vt:lpstr>Poppins</vt:lpstr>
      <vt:lpstr>Aptos</vt:lpstr>
      <vt:lpstr>Arial</vt:lpstr>
      <vt:lpstr>Heebo</vt:lpstr>
      <vt:lpstr>Poppins Medium</vt:lpstr>
      <vt:lpstr>Simple Light</vt:lpstr>
      <vt:lpstr>Slide mestre @ Eleve Claro</vt:lpstr>
      <vt:lpstr>Office Theme</vt:lpstr>
      <vt:lpstr>1_Slide mestre @ Eleve Claro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Fabio M Macarroni</cp:lastModifiedBy>
  <cp:revision>4</cp:revision>
  <dcterms:modified xsi:type="dcterms:W3CDTF">2026-08-29T04:29:04Z</dcterms:modified>
</cp:coreProperties>
</file>